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13"/>
  </p:notesMasterIdLst>
  <p:sldIdLst>
    <p:sldId id="256" r:id="rId2"/>
    <p:sldId id="299" r:id="rId3"/>
    <p:sldId id="295" r:id="rId4"/>
    <p:sldId id="283" r:id="rId5"/>
    <p:sldId id="303" r:id="rId6"/>
    <p:sldId id="300" r:id="rId7"/>
    <p:sldId id="296" r:id="rId8"/>
    <p:sldId id="301" r:id="rId9"/>
    <p:sldId id="297" r:id="rId10"/>
    <p:sldId id="302" r:id="rId11"/>
    <p:sldId id="298" r:id="rId12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F7653B-E44A-AB86-A39E-E53982C31B10}" v="131" dt="2021-03-15T21:44:26.815"/>
    <p1510:client id="{7D97B49F-80E7-2000-C884-9EDC85C33CE8}" v="55" dt="2021-03-15T19:39:28.325"/>
    <p1510:client id="{84E7833C-B883-D00F-5F49-A40A48128606}" v="27" dt="2021-03-15T20:22:57.558"/>
    <p1510:client id="{B66D8DEC-01E5-C54A-9DC8-676CEEB42A02}" v="5" dt="2021-03-15T21:30:06.740"/>
    <p1510:client id="{F746BC48-03EA-C898-20F1-1940A804045D}" v="23" dt="2021-03-14T22:03:30.7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ONNAY Lucas" userId="S::etu44287@henallux.be::0a1a5e11-8909-4ad8-8234-e7504d5fe348" providerId="AD" clId="Web-{84E7833C-B883-D00F-5F49-A40A48128606}"/>
    <pc:docChg chg="modSld">
      <pc:chgData name="HONNAY Lucas" userId="S::etu44287@henallux.be::0a1a5e11-8909-4ad8-8234-e7504d5fe348" providerId="AD" clId="Web-{84E7833C-B883-D00F-5F49-A40A48128606}" dt="2021-03-15T20:22:49.823" v="24" actId="20577"/>
      <pc:docMkLst>
        <pc:docMk/>
      </pc:docMkLst>
      <pc:sldChg chg="addSp delSp modSp">
        <pc:chgData name="HONNAY Lucas" userId="S::etu44287@henallux.be::0a1a5e11-8909-4ad8-8234-e7504d5fe348" providerId="AD" clId="Web-{84E7833C-B883-D00F-5F49-A40A48128606}" dt="2021-03-15T20:22:49.823" v="24" actId="20577"/>
        <pc:sldMkLst>
          <pc:docMk/>
          <pc:sldMk cId="376160133" sldId="283"/>
        </pc:sldMkLst>
        <pc:spChg chg="del">
          <ac:chgData name="HONNAY Lucas" userId="S::etu44287@henallux.be::0a1a5e11-8909-4ad8-8234-e7504d5fe348" providerId="AD" clId="Web-{84E7833C-B883-D00F-5F49-A40A48128606}" dt="2021-03-15T20:22:28.229" v="9"/>
          <ac:spMkLst>
            <pc:docMk/>
            <pc:sldMk cId="376160133" sldId="283"/>
            <ac:spMk id="18" creationId="{7F44971C-4BB1-C64F-BBD4-D7DD8F3A79AB}"/>
          </ac:spMkLst>
        </pc:spChg>
        <pc:spChg chg="mod">
          <ac:chgData name="HONNAY Lucas" userId="S::etu44287@henallux.be::0a1a5e11-8909-4ad8-8234-e7504d5fe348" providerId="AD" clId="Web-{84E7833C-B883-D00F-5F49-A40A48128606}" dt="2021-03-15T20:22:49.823" v="24" actId="20577"/>
          <ac:spMkLst>
            <pc:docMk/>
            <pc:sldMk cId="376160133" sldId="283"/>
            <ac:spMk id="21" creationId="{5F11B6EE-591A-CF45-83AC-9B5758EC7FC7}"/>
          </ac:spMkLst>
        </pc:spChg>
        <pc:picChg chg="add del mod">
          <ac:chgData name="HONNAY Lucas" userId="S::etu44287@henallux.be::0a1a5e11-8909-4ad8-8234-e7504d5fe348" providerId="AD" clId="Web-{84E7833C-B883-D00F-5F49-A40A48128606}" dt="2021-03-15T20:22:04.947" v="3"/>
          <ac:picMkLst>
            <pc:docMk/>
            <pc:sldMk cId="376160133" sldId="283"/>
            <ac:picMk id="6" creationId="{D6740C3E-081D-40F7-A67B-00DA6C350146}"/>
          </ac:picMkLst>
        </pc:picChg>
        <pc:picChg chg="add mod">
          <ac:chgData name="HONNAY Lucas" userId="S::etu44287@henallux.be::0a1a5e11-8909-4ad8-8234-e7504d5fe348" providerId="AD" clId="Web-{84E7833C-B883-D00F-5F49-A40A48128606}" dt="2021-03-15T20:22:35.073" v="10" actId="1076"/>
          <ac:picMkLst>
            <pc:docMk/>
            <pc:sldMk cId="376160133" sldId="283"/>
            <ac:picMk id="7" creationId="{5766A21F-3333-4552-85CC-58609389801C}"/>
          </ac:picMkLst>
        </pc:picChg>
        <pc:picChg chg="del">
          <ac:chgData name="HONNAY Lucas" userId="S::etu44287@henallux.be::0a1a5e11-8909-4ad8-8234-e7504d5fe348" providerId="AD" clId="Web-{84E7833C-B883-D00F-5F49-A40A48128606}" dt="2021-03-15T20:22:06.385" v="4"/>
          <ac:picMkLst>
            <pc:docMk/>
            <pc:sldMk cId="376160133" sldId="283"/>
            <ac:picMk id="17" creationId="{9098BB04-ADB2-4C43-AEDA-3AC009D341AB}"/>
          </ac:picMkLst>
        </pc:picChg>
        <pc:cxnChg chg="mod">
          <ac:chgData name="HONNAY Lucas" userId="S::etu44287@henallux.be::0a1a5e11-8909-4ad8-8234-e7504d5fe348" providerId="AD" clId="Web-{84E7833C-B883-D00F-5F49-A40A48128606}" dt="2021-03-15T20:22:49.823" v="24" actId="20577"/>
          <ac:cxnSpMkLst>
            <pc:docMk/>
            <pc:sldMk cId="376160133" sldId="283"/>
            <ac:cxnSpMk id="24" creationId="{E11F7CE6-EE63-724B-8774-61F1B278CEA7}"/>
          </ac:cxnSpMkLst>
        </pc:cxnChg>
      </pc:sldChg>
    </pc:docChg>
  </pc:docChgLst>
  <pc:docChgLst>
    <pc:chgData name="HONNAY Lucas" userId="0a1a5e11-8909-4ad8-8234-e7504d5fe348" providerId="ADAL" clId="{B66D8DEC-01E5-C54A-9DC8-676CEEB42A02}"/>
    <pc:docChg chg="custSel modSld">
      <pc:chgData name="HONNAY Lucas" userId="0a1a5e11-8909-4ad8-8234-e7504d5fe348" providerId="ADAL" clId="{B66D8DEC-01E5-C54A-9DC8-676CEEB42A02}" dt="2021-03-15T21:30:06.740" v="4"/>
      <pc:docMkLst>
        <pc:docMk/>
      </pc:docMkLst>
      <pc:sldChg chg="addSp delSp modSp mod">
        <pc:chgData name="HONNAY Lucas" userId="0a1a5e11-8909-4ad8-8234-e7504d5fe348" providerId="ADAL" clId="{B66D8DEC-01E5-C54A-9DC8-676CEEB42A02}" dt="2021-03-15T21:30:06.740" v="4"/>
        <pc:sldMkLst>
          <pc:docMk/>
          <pc:sldMk cId="585438715" sldId="297"/>
        </pc:sldMkLst>
        <pc:spChg chg="del">
          <ac:chgData name="HONNAY Lucas" userId="0a1a5e11-8909-4ad8-8234-e7504d5fe348" providerId="ADAL" clId="{B66D8DEC-01E5-C54A-9DC8-676CEEB42A02}" dt="2021-03-15T21:29:56.789" v="2" actId="21"/>
          <ac:spMkLst>
            <pc:docMk/>
            <pc:sldMk cId="585438715" sldId="297"/>
            <ac:spMk id="2" creationId="{883DB215-0081-462A-BBD2-EF25364399D8}"/>
          </ac:spMkLst>
        </pc:spChg>
        <pc:spChg chg="mod">
          <ac:chgData name="HONNAY Lucas" userId="0a1a5e11-8909-4ad8-8234-e7504d5fe348" providerId="ADAL" clId="{B66D8DEC-01E5-C54A-9DC8-676CEEB42A02}" dt="2021-03-15T21:30:02.484" v="3" actId="14100"/>
          <ac:spMkLst>
            <pc:docMk/>
            <pc:sldMk cId="585438715" sldId="297"/>
            <ac:spMk id="6" creationId="{26BB35DC-6A72-4B51-B81A-A333A10AAD5D}"/>
          </ac:spMkLst>
        </pc:spChg>
        <pc:spChg chg="add mod">
          <ac:chgData name="HONNAY Lucas" userId="0a1a5e11-8909-4ad8-8234-e7504d5fe348" providerId="ADAL" clId="{B66D8DEC-01E5-C54A-9DC8-676CEEB42A02}" dt="2021-03-15T21:30:06.740" v="4"/>
          <ac:spMkLst>
            <pc:docMk/>
            <pc:sldMk cId="585438715" sldId="297"/>
            <ac:spMk id="14" creationId="{9FEA0D31-14D1-4240-AC60-7FF0CE5206C3}"/>
          </ac:spMkLst>
        </pc:spChg>
      </pc:sldChg>
    </pc:docChg>
  </pc:docChgLst>
  <pc:docChgLst>
    <pc:chgData name="DAUSSAINT Romain" userId="S::etu33494@henallux.be::4e21b359-78c9-403e-9651-6b849ff42ea4" providerId="AD" clId="Web-{7D97B49F-80E7-2000-C884-9EDC85C33CE8}"/>
    <pc:docChg chg="modSld">
      <pc:chgData name="DAUSSAINT Romain" userId="S::etu33494@henallux.be::4e21b359-78c9-403e-9651-6b849ff42ea4" providerId="AD" clId="Web-{7D97B49F-80E7-2000-C884-9EDC85C33CE8}" dt="2021-03-15T19:34:44.786" v="34" actId="20577"/>
      <pc:docMkLst>
        <pc:docMk/>
      </pc:docMkLst>
      <pc:sldChg chg="addSp modSp">
        <pc:chgData name="DAUSSAINT Romain" userId="S::etu33494@henallux.be::4e21b359-78c9-403e-9651-6b849ff42ea4" providerId="AD" clId="Web-{7D97B49F-80E7-2000-C884-9EDC85C33CE8}" dt="2021-03-15T19:34:44.786" v="34" actId="20577"/>
        <pc:sldMkLst>
          <pc:docMk/>
          <pc:sldMk cId="585438715" sldId="297"/>
        </pc:sldMkLst>
        <pc:spChg chg="mod">
          <ac:chgData name="DAUSSAINT Romain" userId="S::etu33494@henallux.be::4e21b359-78c9-403e-9651-6b849ff42ea4" providerId="AD" clId="Web-{7D97B49F-80E7-2000-C884-9EDC85C33CE8}" dt="2021-03-15T19:32:53.362" v="7" actId="1076"/>
          <ac:spMkLst>
            <pc:docMk/>
            <pc:sldMk cId="585438715" sldId="297"/>
            <ac:spMk id="2" creationId="{883DB215-0081-462A-BBD2-EF25364399D8}"/>
          </ac:spMkLst>
        </pc:spChg>
        <pc:spChg chg="mod">
          <ac:chgData name="DAUSSAINT Romain" userId="S::etu33494@henallux.be::4e21b359-78c9-403e-9651-6b849ff42ea4" providerId="AD" clId="Web-{7D97B49F-80E7-2000-C884-9EDC85C33CE8}" dt="2021-03-15T19:33:22.581" v="19" actId="20577"/>
          <ac:spMkLst>
            <pc:docMk/>
            <pc:sldMk cId="585438715" sldId="297"/>
            <ac:spMk id="4" creationId="{A9FBC81E-556C-4A59-98B8-16529CFF0C8E}"/>
          </ac:spMkLst>
        </pc:spChg>
        <pc:spChg chg="add mod">
          <ac:chgData name="DAUSSAINT Romain" userId="S::etu33494@henallux.be::4e21b359-78c9-403e-9651-6b849ff42ea4" providerId="AD" clId="Web-{7D97B49F-80E7-2000-C884-9EDC85C33CE8}" dt="2021-03-15T19:33:05.612" v="14" actId="20577"/>
          <ac:spMkLst>
            <pc:docMk/>
            <pc:sldMk cId="585438715" sldId="297"/>
            <ac:spMk id="6" creationId="{26BB35DC-6A72-4B51-B81A-A333A10AAD5D}"/>
          </ac:spMkLst>
        </pc:spChg>
        <pc:spChg chg="add mod">
          <ac:chgData name="DAUSSAINT Romain" userId="S::etu33494@henallux.be::4e21b359-78c9-403e-9651-6b849ff42ea4" providerId="AD" clId="Web-{7D97B49F-80E7-2000-C884-9EDC85C33CE8}" dt="2021-03-15T19:33:26.425" v="20" actId="1076"/>
          <ac:spMkLst>
            <pc:docMk/>
            <pc:sldMk cId="585438715" sldId="297"/>
            <ac:spMk id="12" creationId="{7148DCB4-EF41-449C-A10E-890DFCCB1EB5}"/>
          </ac:spMkLst>
        </pc:spChg>
        <pc:spChg chg="add mod">
          <ac:chgData name="DAUSSAINT Romain" userId="S::etu33494@henallux.be::4e21b359-78c9-403e-9651-6b849ff42ea4" providerId="AD" clId="Web-{7D97B49F-80E7-2000-C884-9EDC85C33CE8}" dt="2021-03-15T19:34:44.786" v="34" actId="20577"/>
          <ac:spMkLst>
            <pc:docMk/>
            <pc:sldMk cId="585438715" sldId="297"/>
            <ac:spMk id="13" creationId="{52841C7C-6361-44F4-A9CB-B334968DFAAF}"/>
          </ac:spMkLst>
        </pc:spChg>
      </pc:sldChg>
    </pc:docChg>
  </pc:docChgLst>
  <pc:docChgLst>
    <pc:chgData name="DAUSSAINT Romain" userId="S::etu33494@henallux.be::4e21b359-78c9-403e-9651-6b849ff42ea4" providerId="AD" clId="Web-{4926A53E-E5BB-41EC-ADE2-A36F80B58133}"/>
    <pc:docChg chg="addSld modSld sldOrd">
      <pc:chgData name="DAUSSAINT Romain" userId="S::etu33494@henallux.be::4e21b359-78c9-403e-9651-6b849ff42ea4" providerId="AD" clId="Web-{4926A53E-E5BB-41EC-ADE2-A36F80B58133}" dt="2021-03-13T13:08:36.062" v="79" actId="1076"/>
      <pc:docMkLst>
        <pc:docMk/>
      </pc:docMkLst>
      <pc:sldChg chg="addSp delSp modSp add ord replId">
        <pc:chgData name="DAUSSAINT Romain" userId="S::etu33494@henallux.be::4e21b359-78c9-403e-9651-6b849ff42ea4" providerId="AD" clId="Web-{4926A53E-E5BB-41EC-ADE2-A36F80B58133}" dt="2021-03-13T13:08:36.062" v="79" actId="1076"/>
        <pc:sldMkLst>
          <pc:docMk/>
          <pc:sldMk cId="2203990694" sldId="299"/>
        </pc:sldMkLst>
        <pc:spChg chg="mod">
          <ac:chgData name="DAUSSAINT Romain" userId="S::etu33494@henallux.be::4e21b359-78c9-403e-9651-6b849ff42ea4" providerId="AD" clId="Web-{4926A53E-E5BB-41EC-ADE2-A36F80B58133}" dt="2021-03-13T13:01:45.180" v="24" actId="20577"/>
          <ac:spMkLst>
            <pc:docMk/>
            <pc:sldMk cId="2203990694" sldId="299"/>
            <ac:spMk id="4" creationId="{A9FBC81E-556C-4A59-98B8-16529CFF0C8E}"/>
          </ac:spMkLst>
        </pc:spChg>
        <pc:spChg chg="del">
          <ac:chgData name="DAUSSAINT Romain" userId="S::etu33494@henallux.be::4e21b359-78c9-403e-9651-6b849ff42ea4" providerId="AD" clId="Web-{4926A53E-E5BB-41EC-ADE2-A36F80B58133}" dt="2021-03-13T12:59:38.522" v="4"/>
          <ac:spMkLst>
            <pc:docMk/>
            <pc:sldMk cId="2203990694" sldId="299"/>
            <ac:spMk id="10" creationId="{DF24B7AB-412B-9D45-89AA-D80E8DAC2871}"/>
          </ac:spMkLst>
        </pc:spChg>
        <pc:spChg chg="mod">
          <ac:chgData name="DAUSSAINT Romain" userId="S::etu33494@henallux.be::4e21b359-78c9-403e-9651-6b849ff42ea4" providerId="AD" clId="Web-{4926A53E-E5BB-41EC-ADE2-A36F80B58133}" dt="2021-03-13T13:04:04.213" v="34" actId="20577"/>
          <ac:spMkLst>
            <pc:docMk/>
            <pc:sldMk cId="2203990694" sldId="299"/>
            <ac:spMk id="12" creationId="{00000000-0000-0000-0000-000000000000}"/>
          </ac:spMkLst>
        </pc:spChg>
        <pc:spChg chg="add mod">
          <ac:chgData name="DAUSSAINT Romain" userId="S::etu33494@henallux.be::4e21b359-78c9-403e-9651-6b849ff42ea4" providerId="AD" clId="Web-{4926A53E-E5BB-41EC-ADE2-A36F80B58133}" dt="2021-03-13T13:08:31.077" v="78" actId="20577"/>
          <ac:spMkLst>
            <pc:docMk/>
            <pc:sldMk cId="2203990694" sldId="299"/>
            <ac:spMk id="13" creationId="{F732232A-E503-4BDB-9343-1EA21A62278D}"/>
          </ac:spMkLst>
        </pc:spChg>
        <pc:spChg chg="del">
          <ac:chgData name="DAUSSAINT Romain" userId="S::etu33494@henallux.be::4e21b359-78c9-403e-9651-6b849ff42ea4" providerId="AD" clId="Web-{4926A53E-E5BB-41EC-ADE2-A36F80B58133}" dt="2021-03-13T12:59:44.037" v="8"/>
          <ac:spMkLst>
            <pc:docMk/>
            <pc:sldMk cId="2203990694" sldId="299"/>
            <ac:spMk id="14" creationId="{19B20E7F-1A54-7E4C-ABF2-EDBA35C7832B}"/>
          </ac:spMkLst>
        </pc:spChg>
        <pc:spChg chg="del">
          <ac:chgData name="DAUSSAINT Romain" userId="S::etu33494@henallux.be::4e21b359-78c9-403e-9651-6b849ff42ea4" providerId="AD" clId="Web-{4926A53E-E5BB-41EC-ADE2-A36F80B58133}" dt="2021-03-13T12:59:47.990" v="13"/>
          <ac:spMkLst>
            <pc:docMk/>
            <pc:sldMk cId="2203990694" sldId="299"/>
            <ac:spMk id="15" creationId="{DA373EE4-CE0B-244D-B14E-E1BA0A9A4D50}"/>
          </ac:spMkLst>
        </pc:spChg>
        <pc:spChg chg="del">
          <ac:chgData name="DAUSSAINT Romain" userId="S::etu33494@henallux.be::4e21b359-78c9-403e-9651-6b849ff42ea4" providerId="AD" clId="Web-{4926A53E-E5BB-41EC-ADE2-A36F80B58133}" dt="2021-03-13T12:59:43.334" v="7"/>
          <ac:spMkLst>
            <pc:docMk/>
            <pc:sldMk cId="2203990694" sldId="299"/>
            <ac:spMk id="16" creationId="{11203848-E3BA-3546-9D89-6AA1764E0344}"/>
          </ac:spMkLst>
        </pc:spChg>
        <pc:spChg chg="del">
          <ac:chgData name="DAUSSAINT Romain" userId="S::etu33494@henallux.be::4e21b359-78c9-403e-9651-6b849ff42ea4" providerId="AD" clId="Web-{4926A53E-E5BB-41EC-ADE2-A36F80B58133}" dt="2021-03-13T12:59:39.881" v="5"/>
          <ac:spMkLst>
            <pc:docMk/>
            <pc:sldMk cId="2203990694" sldId="299"/>
            <ac:spMk id="18" creationId="{525F2154-1EBD-3D48-AB8B-4748B9BDF60E}"/>
          </ac:spMkLst>
        </pc:spChg>
        <pc:spChg chg="del">
          <ac:chgData name="DAUSSAINT Romain" userId="S::etu33494@henallux.be::4e21b359-78c9-403e-9651-6b849ff42ea4" providerId="AD" clId="Web-{4926A53E-E5BB-41EC-ADE2-A36F80B58133}" dt="2021-03-13T12:59:41.256" v="6"/>
          <ac:spMkLst>
            <pc:docMk/>
            <pc:sldMk cId="2203990694" sldId="299"/>
            <ac:spMk id="19" creationId="{0F1BF97A-5D80-864B-B4B7-5026E3DB7104}"/>
          </ac:spMkLst>
        </pc:spChg>
        <pc:spChg chg="del mod">
          <ac:chgData name="DAUSSAINT Romain" userId="S::etu33494@henallux.be::4e21b359-78c9-403e-9651-6b849ff42ea4" providerId="AD" clId="Web-{4926A53E-E5BB-41EC-ADE2-A36F80B58133}" dt="2021-03-13T12:59:46.584" v="12"/>
          <ac:spMkLst>
            <pc:docMk/>
            <pc:sldMk cId="2203990694" sldId="299"/>
            <ac:spMk id="20" creationId="{32530794-8D50-AC45-935D-6301AE05C7CF}"/>
          </ac:spMkLst>
        </pc:spChg>
        <pc:picChg chg="add mod">
          <ac:chgData name="DAUSSAINT Romain" userId="S::etu33494@henallux.be::4e21b359-78c9-403e-9651-6b849ff42ea4" providerId="AD" clId="Web-{4926A53E-E5BB-41EC-ADE2-A36F80B58133}" dt="2021-03-13T13:08:36.062" v="79" actId="1076"/>
          <ac:picMkLst>
            <pc:docMk/>
            <pc:sldMk cId="2203990694" sldId="299"/>
            <ac:picMk id="2" creationId="{B8CF1EFE-AF26-4B6E-A4EE-E1AD8E0458BB}"/>
          </ac:picMkLst>
        </pc:picChg>
        <pc:picChg chg="add del mod">
          <ac:chgData name="DAUSSAINT Romain" userId="S::etu33494@henallux.be::4e21b359-78c9-403e-9651-6b849ff42ea4" providerId="AD" clId="Web-{4926A53E-E5BB-41EC-ADE2-A36F80B58133}" dt="2021-03-13T13:05:06.121" v="39"/>
          <ac:picMkLst>
            <pc:docMk/>
            <pc:sldMk cId="2203990694" sldId="299"/>
            <ac:picMk id="6" creationId="{F214D430-5746-4E2B-B54C-8C32C2D692D1}"/>
          </ac:picMkLst>
        </pc:picChg>
        <pc:picChg chg="del">
          <ac:chgData name="DAUSSAINT Romain" userId="S::etu33494@henallux.be::4e21b359-78c9-403e-9651-6b849ff42ea4" providerId="AD" clId="Web-{4926A53E-E5BB-41EC-ADE2-A36F80B58133}" dt="2021-03-13T12:59:36.115" v="2"/>
          <ac:picMkLst>
            <pc:docMk/>
            <pc:sldMk cId="2203990694" sldId="299"/>
            <ac:picMk id="7" creationId="{F79ED785-1EC6-4E4B-BA9E-1448DCAA7C91}"/>
          </ac:picMkLst>
        </pc:picChg>
        <pc:picChg chg="del">
          <ac:chgData name="DAUSSAINT Romain" userId="S::etu33494@henallux.be::4e21b359-78c9-403e-9651-6b849ff42ea4" providerId="AD" clId="Web-{4926A53E-E5BB-41EC-ADE2-A36F80B58133}" dt="2021-03-13T12:59:44.725" v="9"/>
          <ac:picMkLst>
            <pc:docMk/>
            <pc:sldMk cId="2203990694" sldId="299"/>
            <ac:picMk id="17" creationId="{59B6F598-1A78-164D-A150-AA311D2079B1}"/>
          </ac:picMkLst>
        </pc:picChg>
        <pc:picChg chg="del">
          <ac:chgData name="DAUSSAINT Romain" userId="S::etu33494@henallux.be::4e21b359-78c9-403e-9651-6b849ff42ea4" providerId="AD" clId="Web-{4926A53E-E5BB-41EC-ADE2-A36F80B58133}" dt="2021-03-13T12:59:36.818" v="3"/>
          <ac:picMkLst>
            <pc:docMk/>
            <pc:sldMk cId="2203990694" sldId="299"/>
            <ac:picMk id="3074" creationId="{8C8475D7-36F6-1049-B19D-A6CB3D2D5C45}"/>
          </ac:picMkLst>
        </pc:picChg>
      </pc:sldChg>
    </pc:docChg>
  </pc:docChgLst>
  <pc:docChgLst>
    <pc:chgData name="DAUSSAINT Romain" userId="S::etu33494@henallux.be::4e21b359-78c9-403e-9651-6b849ff42ea4" providerId="AD" clId="Web-{75C1898B-1061-528E-95C9-A8ACF871FC35}"/>
    <pc:docChg chg="addSld modSld sldOrd">
      <pc:chgData name="DAUSSAINT Romain" userId="S::etu33494@henallux.be::4e21b359-78c9-403e-9651-6b849ff42ea4" providerId="AD" clId="Web-{75C1898B-1061-528E-95C9-A8ACF871FC35}" dt="2021-03-13T15:51:40.614" v="606" actId="20577"/>
      <pc:docMkLst>
        <pc:docMk/>
      </pc:docMkLst>
      <pc:sldChg chg="addSp delSp modSp">
        <pc:chgData name="DAUSSAINT Romain" userId="S::etu33494@henallux.be::4e21b359-78c9-403e-9651-6b849ff42ea4" providerId="AD" clId="Web-{75C1898B-1061-528E-95C9-A8ACF871FC35}" dt="2021-03-13T14:51:14.048" v="334" actId="20577"/>
        <pc:sldMkLst>
          <pc:docMk/>
          <pc:sldMk cId="376160133" sldId="283"/>
        </pc:sldMkLst>
        <pc:spChg chg="add mod">
          <ac:chgData name="DAUSSAINT Romain" userId="S::etu33494@henallux.be::4e21b359-78c9-403e-9651-6b849ff42ea4" providerId="AD" clId="Web-{75C1898B-1061-528E-95C9-A8ACF871FC35}" dt="2021-03-13T14:51:14.048" v="334" actId="20577"/>
          <ac:spMkLst>
            <pc:docMk/>
            <pc:sldMk cId="376160133" sldId="283"/>
            <ac:spMk id="2" creationId="{4D34BF5B-2342-4560-AAE0-33C7F688FE9F}"/>
          </ac:spMkLst>
        </pc:spChg>
        <pc:spChg chg="del">
          <ac:chgData name="DAUSSAINT Romain" userId="S::etu33494@henallux.be::4e21b359-78c9-403e-9651-6b849ff42ea4" providerId="AD" clId="Web-{75C1898B-1061-528E-95C9-A8ACF871FC35}" dt="2021-03-13T14:51:03.985" v="331"/>
          <ac:spMkLst>
            <pc:docMk/>
            <pc:sldMk cId="376160133" sldId="283"/>
            <ac:spMk id="12" creationId="{00000000-0000-0000-0000-000000000000}"/>
          </ac:spMkLst>
        </pc:spChg>
      </pc:sldChg>
      <pc:sldChg chg="addSp delSp modSp">
        <pc:chgData name="DAUSSAINT Romain" userId="S::etu33494@henallux.be::4e21b359-78c9-403e-9651-6b849ff42ea4" providerId="AD" clId="Web-{75C1898B-1061-528E-95C9-A8ACF871FC35}" dt="2021-03-13T15:51:40.614" v="606" actId="20577"/>
        <pc:sldMkLst>
          <pc:docMk/>
          <pc:sldMk cId="2544051821" sldId="295"/>
        </pc:sldMkLst>
        <pc:spChg chg="add del mod">
          <ac:chgData name="DAUSSAINT Romain" userId="S::etu33494@henallux.be::4e21b359-78c9-403e-9651-6b849ff42ea4" providerId="AD" clId="Web-{75C1898B-1061-528E-95C9-A8ACF871FC35}" dt="2021-03-13T14:50:39.688" v="327"/>
          <ac:spMkLst>
            <pc:docMk/>
            <pc:sldMk cId="2544051821" sldId="295"/>
            <ac:spMk id="2" creationId="{C315F1FA-7216-4ADC-A494-77D18F1570DA}"/>
          </ac:spMkLst>
        </pc:spChg>
        <pc:spChg chg="mod">
          <ac:chgData name="DAUSSAINT Romain" userId="S::etu33494@henallux.be::4e21b359-78c9-403e-9651-6b849ff42ea4" providerId="AD" clId="Web-{75C1898B-1061-528E-95C9-A8ACF871FC35}" dt="2021-03-13T15:51:40.614" v="606" actId="20577"/>
          <ac:spMkLst>
            <pc:docMk/>
            <pc:sldMk cId="2544051821" sldId="295"/>
            <ac:spMk id="4" creationId="{A9FBC81E-556C-4A59-98B8-16529CFF0C8E}"/>
          </ac:spMkLst>
        </pc:spChg>
        <pc:spChg chg="add mod">
          <ac:chgData name="DAUSSAINT Romain" userId="S::etu33494@henallux.be::4e21b359-78c9-403e-9651-6b849ff42ea4" providerId="AD" clId="Web-{75C1898B-1061-528E-95C9-A8ACF871FC35}" dt="2021-03-13T14:50:58.126" v="330" actId="20577"/>
          <ac:spMkLst>
            <pc:docMk/>
            <pc:sldMk cId="2544051821" sldId="295"/>
            <ac:spMk id="6" creationId="{7544765B-1E28-4FA9-BFA2-D38855216C43}"/>
          </ac:spMkLst>
        </pc:spChg>
        <pc:spChg chg="del">
          <ac:chgData name="DAUSSAINT Romain" userId="S::etu33494@henallux.be::4e21b359-78c9-403e-9651-6b849ff42ea4" providerId="AD" clId="Web-{75C1898B-1061-528E-95C9-A8ACF871FC35}" dt="2021-03-13T14:50:34.282" v="323"/>
          <ac:spMkLst>
            <pc:docMk/>
            <pc:sldMk cId="2544051821" sldId="295"/>
            <ac:spMk id="12" creationId="{00000000-0000-0000-0000-000000000000}"/>
          </ac:spMkLst>
        </pc:spChg>
      </pc:sldChg>
      <pc:sldChg chg="addSp delSp modSp">
        <pc:chgData name="DAUSSAINT Romain" userId="S::etu33494@henallux.be::4e21b359-78c9-403e-9651-6b849ff42ea4" providerId="AD" clId="Web-{75C1898B-1061-528E-95C9-A8ACF871FC35}" dt="2021-03-13T14:51:50.767" v="341" actId="20577"/>
        <pc:sldMkLst>
          <pc:docMk/>
          <pc:sldMk cId="3454058518" sldId="296"/>
        </pc:sldMkLst>
        <pc:spChg chg="add mod">
          <ac:chgData name="DAUSSAINT Romain" userId="S::etu33494@henallux.be::4e21b359-78c9-403e-9651-6b849ff42ea4" providerId="AD" clId="Web-{75C1898B-1061-528E-95C9-A8ACF871FC35}" dt="2021-03-13T14:51:50.767" v="341" actId="20577"/>
          <ac:spMkLst>
            <pc:docMk/>
            <pc:sldMk cId="3454058518" sldId="296"/>
            <ac:spMk id="6" creationId="{66BF000A-76BE-4E7E-967C-56AFC30F1986}"/>
          </ac:spMkLst>
        </pc:spChg>
        <pc:spChg chg="del">
          <ac:chgData name="DAUSSAINT Romain" userId="S::etu33494@henallux.be::4e21b359-78c9-403e-9651-6b849ff42ea4" providerId="AD" clId="Web-{75C1898B-1061-528E-95C9-A8ACF871FC35}" dt="2021-03-13T14:51:36.548" v="337"/>
          <ac:spMkLst>
            <pc:docMk/>
            <pc:sldMk cId="3454058518" sldId="296"/>
            <ac:spMk id="12" creationId="{00000000-0000-0000-0000-000000000000}"/>
          </ac:spMkLst>
        </pc:spChg>
      </pc:sldChg>
      <pc:sldChg chg="addSp delSp modSp ord">
        <pc:chgData name="DAUSSAINT Romain" userId="S::etu33494@henallux.be::4e21b359-78c9-403e-9651-6b849ff42ea4" providerId="AD" clId="Web-{75C1898B-1061-528E-95C9-A8ACF871FC35}" dt="2021-03-13T14:52:19.924" v="349"/>
        <pc:sldMkLst>
          <pc:docMk/>
          <pc:sldMk cId="585438715" sldId="297"/>
        </pc:sldMkLst>
        <pc:spChg chg="del mod">
          <ac:chgData name="DAUSSAINT Romain" userId="S::etu33494@henallux.be::4e21b359-78c9-403e-9651-6b849ff42ea4" providerId="AD" clId="Web-{75C1898B-1061-528E-95C9-A8ACF871FC35}" dt="2021-03-13T14:00:35.856" v="201"/>
          <ac:spMkLst>
            <pc:docMk/>
            <pc:sldMk cId="585438715" sldId="297"/>
            <ac:spMk id="2" creationId="{468BC836-4DE4-E842-8CB6-BAD1DCD3DF17}"/>
          </ac:spMkLst>
        </pc:spChg>
        <pc:spChg chg="add mod">
          <ac:chgData name="DAUSSAINT Romain" userId="S::etu33494@henallux.be::4e21b359-78c9-403e-9651-6b849ff42ea4" providerId="AD" clId="Web-{75C1898B-1061-528E-95C9-A8ACF871FC35}" dt="2021-03-13T14:47:38.295" v="282" actId="20577"/>
          <ac:spMkLst>
            <pc:docMk/>
            <pc:sldMk cId="585438715" sldId="297"/>
            <ac:spMk id="2" creationId="{883DB215-0081-462A-BBD2-EF25364399D8}"/>
          </ac:spMkLst>
        </pc:spChg>
        <pc:spChg chg="mod">
          <ac:chgData name="DAUSSAINT Romain" userId="S::etu33494@henallux.be::4e21b359-78c9-403e-9651-6b849ff42ea4" providerId="AD" clId="Web-{75C1898B-1061-528E-95C9-A8ACF871FC35}" dt="2021-03-13T14:00:43.013" v="209" actId="20577"/>
          <ac:spMkLst>
            <pc:docMk/>
            <pc:sldMk cId="585438715" sldId="297"/>
            <ac:spMk id="4" creationId="{A9FBC81E-556C-4A59-98B8-16529CFF0C8E}"/>
          </ac:spMkLst>
        </pc:spChg>
        <pc:spChg chg="add del mod">
          <ac:chgData name="DAUSSAINT Romain" userId="S::etu33494@henallux.be::4e21b359-78c9-403e-9651-6b849ff42ea4" providerId="AD" clId="Web-{75C1898B-1061-528E-95C9-A8ACF871FC35}" dt="2021-03-13T14:47:17.310" v="275"/>
          <ac:spMkLst>
            <pc:docMk/>
            <pc:sldMk cId="585438715" sldId="297"/>
            <ac:spMk id="6" creationId="{E5CCB2CF-A073-4FE8-8A38-20C95076AB9C}"/>
          </ac:spMkLst>
        </pc:spChg>
        <pc:spChg chg="add">
          <ac:chgData name="DAUSSAINT Romain" userId="S::etu33494@henallux.be::4e21b359-78c9-403e-9651-6b849ff42ea4" providerId="AD" clId="Web-{75C1898B-1061-528E-95C9-A8ACF871FC35}" dt="2021-03-13T14:52:19.924" v="349"/>
          <ac:spMkLst>
            <pc:docMk/>
            <pc:sldMk cId="585438715" sldId="297"/>
            <ac:spMk id="7" creationId="{D6DD37BC-3CA4-4921-844F-D2ACE25A803C}"/>
          </ac:spMkLst>
        </pc:spChg>
        <pc:spChg chg="del">
          <ac:chgData name="DAUSSAINT Romain" userId="S::etu33494@henallux.be::4e21b359-78c9-403e-9651-6b849ff42ea4" providerId="AD" clId="Web-{75C1898B-1061-528E-95C9-A8ACF871FC35}" dt="2021-03-13T14:52:19.283" v="348"/>
          <ac:spMkLst>
            <pc:docMk/>
            <pc:sldMk cId="585438715" sldId="297"/>
            <ac:spMk id="12" creationId="{00000000-0000-0000-0000-000000000000}"/>
          </ac:spMkLst>
        </pc:spChg>
        <pc:spChg chg="add del mod">
          <ac:chgData name="DAUSSAINT Romain" userId="S::etu33494@henallux.be::4e21b359-78c9-403e-9651-6b849ff42ea4" providerId="AD" clId="Web-{75C1898B-1061-528E-95C9-A8ACF871FC35}" dt="2021-03-13T14:16:16.393" v="266"/>
          <ac:spMkLst>
            <pc:docMk/>
            <pc:sldMk cId="585438715" sldId="297"/>
            <ac:spMk id="13" creationId="{EDB9E0C0-638F-4E78-B39D-085F099EDA2B}"/>
          </ac:spMkLst>
        </pc:spChg>
        <pc:spChg chg="add del">
          <ac:chgData name="DAUSSAINT Romain" userId="S::etu33494@henallux.be::4e21b359-78c9-403e-9651-6b849ff42ea4" providerId="AD" clId="Web-{75C1898B-1061-528E-95C9-A8ACF871FC35}" dt="2021-03-13T14:16:32.659" v="271"/>
          <ac:spMkLst>
            <pc:docMk/>
            <pc:sldMk cId="585438715" sldId="297"/>
            <ac:spMk id="15" creationId="{BF38753B-06A5-4E29-8049-EA57BC1B93D9}"/>
          </ac:spMkLst>
        </pc:spChg>
        <pc:picChg chg="add del mod modCrop">
          <ac:chgData name="DAUSSAINT Romain" userId="S::etu33494@henallux.be::4e21b359-78c9-403e-9651-6b849ff42ea4" providerId="AD" clId="Web-{75C1898B-1061-528E-95C9-A8ACF871FC35}" dt="2021-03-13T14:15:39.892" v="256"/>
          <ac:picMkLst>
            <pc:docMk/>
            <pc:sldMk cId="585438715" sldId="297"/>
            <ac:picMk id="7" creationId="{8E77BB78-9FC6-45D6-BDA5-08474092346C}"/>
          </ac:picMkLst>
        </pc:picChg>
        <pc:picChg chg="add del mod modCrop">
          <ac:chgData name="DAUSSAINT Romain" userId="S::etu33494@henallux.be::4e21b359-78c9-403e-9651-6b849ff42ea4" providerId="AD" clId="Web-{75C1898B-1061-528E-95C9-A8ACF871FC35}" dt="2021-03-13T14:16:14.346" v="265"/>
          <ac:picMkLst>
            <pc:docMk/>
            <pc:sldMk cId="585438715" sldId="297"/>
            <ac:picMk id="10" creationId="{7795E2CC-E3D8-4144-AC41-87595F143FE3}"/>
          </ac:picMkLst>
        </pc:picChg>
        <pc:picChg chg="add del mod modCrop">
          <ac:chgData name="DAUSSAINT Romain" userId="S::etu33494@henallux.be::4e21b359-78c9-403e-9651-6b849ff42ea4" providerId="AD" clId="Web-{75C1898B-1061-528E-95C9-A8ACF871FC35}" dt="2021-03-13T14:47:15.716" v="274"/>
          <ac:picMkLst>
            <pc:docMk/>
            <pc:sldMk cId="585438715" sldId="297"/>
            <ac:picMk id="14" creationId="{6E3996A2-7A15-48CE-9EC8-857B3B439F6D}"/>
          </ac:picMkLst>
        </pc:picChg>
      </pc:sldChg>
      <pc:sldChg chg="addSp modSp">
        <pc:chgData name="DAUSSAINT Romain" userId="S::etu33494@henallux.be::4e21b359-78c9-403e-9651-6b849ff42ea4" providerId="AD" clId="Web-{75C1898B-1061-528E-95C9-A8ACF871FC35}" dt="2021-03-13T14:50:22.203" v="322" actId="1076"/>
        <pc:sldMkLst>
          <pc:docMk/>
          <pc:sldMk cId="2203990694" sldId="299"/>
        </pc:sldMkLst>
        <pc:spChg chg="mod">
          <ac:chgData name="DAUSSAINT Romain" userId="S::etu33494@henallux.be::4e21b359-78c9-403e-9651-6b849ff42ea4" providerId="AD" clId="Web-{75C1898B-1061-528E-95C9-A8ACF871FC35}" dt="2021-03-13T13:19:50.818" v="54" actId="20577"/>
          <ac:spMkLst>
            <pc:docMk/>
            <pc:sldMk cId="2203990694" sldId="299"/>
            <ac:spMk id="4" creationId="{A9FBC81E-556C-4A59-98B8-16529CFF0C8E}"/>
          </ac:spMkLst>
        </pc:spChg>
        <pc:spChg chg="mod">
          <ac:chgData name="DAUSSAINT Romain" userId="S::etu33494@henallux.be::4e21b359-78c9-403e-9651-6b849ff42ea4" providerId="AD" clId="Web-{75C1898B-1061-528E-95C9-A8ACF871FC35}" dt="2021-03-13T14:50:15.250" v="321" actId="20577"/>
          <ac:spMkLst>
            <pc:docMk/>
            <pc:sldMk cId="2203990694" sldId="299"/>
            <ac:spMk id="12" creationId="{00000000-0000-0000-0000-000000000000}"/>
          </ac:spMkLst>
        </pc:spChg>
        <pc:spChg chg="mod">
          <ac:chgData name="DAUSSAINT Romain" userId="S::etu33494@henallux.be::4e21b359-78c9-403e-9651-6b849ff42ea4" providerId="AD" clId="Web-{75C1898B-1061-528E-95C9-A8ACF871FC35}" dt="2021-03-13T14:49:05.530" v="306" actId="14100"/>
          <ac:spMkLst>
            <pc:docMk/>
            <pc:sldMk cId="2203990694" sldId="299"/>
            <ac:spMk id="13" creationId="{F732232A-E503-4BDB-9343-1EA21A62278D}"/>
          </ac:spMkLst>
        </pc:spChg>
        <pc:spChg chg="add mod">
          <ac:chgData name="DAUSSAINT Romain" userId="S::etu33494@henallux.be::4e21b359-78c9-403e-9651-6b849ff42ea4" providerId="AD" clId="Web-{75C1898B-1061-528E-95C9-A8ACF871FC35}" dt="2021-03-13T13:17:53.471" v="9" actId="20577"/>
          <ac:spMkLst>
            <pc:docMk/>
            <pc:sldMk cId="2203990694" sldId="299"/>
            <ac:spMk id="14" creationId="{8A5F3F12-3A49-4205-BCD4-D397B0F238F3}"/>
          </ac:spMkLst>
        </pc:spChg>
        <pc:spChg chg="add mod">
          <ac:chgData name="DAUSSAINT Romain" userId="S::etu33494@henallux.be::4e21b359-78c9-403e-9651-6b849ff42ea4" providerId="AD" clId="Web-{75C1898B-1061-528E-95C9-A8ACF871FC35}" dt="2021-03-13T14:50:22.203" v="322" actId="1076"/>
          <ac:spMkLst>
            <pc:docMk/>
            <pc:sldMk cId="2203990694" sldId="299"/>
            <ac:spMk id="15" creationId="{F1107E0F-C005-4EC6-9F0C-2AC006A7F9B7}"/>
          </ac:spMkLst>
        </pc:spChg>
        <pc:picChg chg="mod">
          <ac:chgData name="DAUSSAINT Romain" userId="S::etu33494@henallux.be::4e21b359-78c9-403e-9651-6b849ff42ea4" providerId="AD" clId="Web-{75C1898B-1061-528E-95C9-A8ACF871FC35}" dt="2021-03-13T13:20:03.240" v="57" actId="1076"/>
          <ac:picMkLst>
            <pc:docMk/>
            <pc:sldMk cId="2203990694" sldId="299"/>
            <ac:picMk id="2" creationId="{B8CF1EFE-AF26-4B6E-A4EE-E1AD8E0458BB}"/>
          </ac:picMkLst>
        </pc:picChg>
      </pc:sldChg>
      <pc:sldChg chg="addSp delSp modSp add ord replId">
        <pc:chgData name="DAUSSAINT Romain" userId="S::etu33494@henallux.be::4e21b359-78c9-403e-9651-6b849ff42ea4" providerId="AD" clId="Web-{75C1898B-1061-528E-95C9-A8ACF871FC35}" dt="2021-03-13T15:49:42.564" v="605" actId="20577"/>
        <pc:sldMkLst>
          <pc:docMk/>
          <pc:sldMk cId="1845285679" sldId="300"/>
        </pc:sldMkLst>
        <pc:spChg chg="add">
          <ac:chgData name="DAUSSAINT Romain" userId="S::etu33494@henallux.be::4e21b359-78c9-403e-9651-6b849ff42ea4" providerId="AD" clId="Web-{75C1898B-1061-528E-95C9-A8ACF871FC35}" dt="2021-03-13T14:51:30.251" v="336"/>
          <ac:spMkLst>
            <pc:docMk/>
            <pc:sldMk cId="1845285679" sldId="300"/>
            <ac:spMk id="2" creationId="{D4FD8098-A066-4AC3-B6F1-108A86FFBF83}"/>
          </ac:spMkLst>
        </pc:spChg>
        <pc:spChg chg="add mod">
          <ac:chgData name="DAUSSAINT Romain" userId="S::etu33494@henallux.be::4e21b359-78c9-403e-9651-6b849ff42ea4" providerId="AD" clId="Web-{75C1898B-1061-528E-95C9-A8ACF871FC35}" dt="2021-03-13T15:49:42.564" v="605" actId="20577"/>
          <ac:spMkLst>
            <pc:docMk/>
            <pc:sldMk cId="1845285679" sldId="300"/>
            <ac:spMk id="6" creationId="{7DE1B25F-AF6E-4852-8B6F-09D258FC19CB}"/>
          </ac:spMkLst>
        </pc:spChg>
        <pc:spChg chg="add mod">
          <ac:chgData name="DAUSSAINT Romain" userId="S::etu33494@henallux.be::4e21b359-78c9-403e-9651-6b849ff42ea4" providerId="AD" clId="Web-{75C1898B-1061-528E-95C9-A8ACF871FC35}" dt="2021-03-13T15:49:29.970" v="593" actId="20577"/>
          <ac:spMkLst>
            <pc:docMk/>
            <pc:sldMk cId="1845285679" sldId="300"/>
            <ac:spMk id="10" creationId="{30FCD4A3-89C6-467A-9D22-0E2EDC5E122F}"/>
          </ac:spMkLst>
        </pc:spChg>
        <pc:spChg chg="del">
          <ac:chgData name="DAUSSAINT Romain" userId="S::etu33494@henallux.be::4e21b359-78c9-403e-9651-6b849ff42ea4" providerId="AD" clId="Web-{75C1898B-1061-528E-95C9-A8ACF871FC35}" dt="2021-03-13T14:51:29.564" v="335"/>
          <ac:spMkLst>
            <pc:docMk/>
            <pc:sldMk cId="1845285679" sldId="300"/>
            <ac:spMk id="12" creationId="{00000000-0000-0000-0000-000000000000}"/>
          </ac:spMkLst>
        </pc:spChg>
        <pc:spChg chg="del mod">
          <ac:chgData name="DAUSSAINT Romain" userId="S::etu33494@henallux.be::4e21b359-78c9-403e-9651-6b849ff42ea4" providerId="AD" clId="Web-{75C1898B-1061-528E-95C9-A8ACF871FC35}" dt="2021-03-13T13:21:59.289" v="68"/>
          <ac:spMkLst>
            <pc:docMk/>
            <pc:sldMk cId="1845285679" sldId="300"/>
            <ac:spMk id="18" creationId="{7F44971C-4BB1-C64F-BBD4-D7DD8F3A79AB}"/>
          </ac:spMkLst>
        </pc:spChg>
        <pc:spChg chg="del mod">
          <ac:chgData name="DAUSSAINT Romain" userId="S::etu33494@henallux.be::4e21b359-78c9-403e-9651-6b849ff42ea4" providerId="AD" clId="Web-{75C1898B-1061-528E-95C9-A8ACF871FC35}" dt="2021-03-13T13:20:48.928" v="63"/>
          <ac:spMkLst>
            <pc:docMk/>
            <pc:sldMk cId="1845285679" sldId="300"/>
            <ac:spMk id="21" creationId="{5F11B6EE-591A-CF45-83AC-9B5758EC7FC7}"/>
          </ac:spMkLst>
        </pc:spChg>
        <pc:spChg chg="del">
          <ac:chgData name="DAUSSAINT Romain" userId="S::etu33494@henallux.be::4e21b359-78c9-403e-9651-6b849ff42ea4" providerId="AD" clId="Web-{75C1898B-1061-528E-95C9-A8ACF871FC35}" dt="2021-03-13T13:20:51.491" v="65"/>
          <ac:spMkLst>
            <pc:docMk/>
            <pc:sldMk cId="1845285679" sldId="300"/>
            <ac:spMk id="22" creationId="{4CB241ED-7DD2-8141-8751-9449F1BC8426}"/>
          </ac:spMkLst>
        </pc:spChg>
        <pc:picChg chg="add del mod">
          <ac:chgData name="DAUSSAINT Romain" userId="S::etu33494@henallux.be::4e21b359-78c9-403e-9651-6b849ff42ea4" providerId="AD" clId="Web-{75C1898B-1061-528E-95C9-A8ACF871FC35}" dt="2021-03-13T13:31:50.037" v="72"/>
          <ac:picMkLst>
            <pc:docMk/>
            <pc:sldMk cId="1845285679" sldId="300"/>
            <ac:picMk id="2" creationId="{B9CCFB90-093C-4CDB-B674-F3C861547F8B}"/>
          </ac:picMkLst>
        </pc:picChg>
        <pc:picChg chg="add del mod">
          <ac:chgData name="DAUSSAINT Romain" userId="S::etu33494@henallux.be::4e21b359-78c9-403e-9651-6b849ff42ea4" providerId="AD" clId="Web-{75C1898B-1061-528E-95C9-A8ACF871FC35}" dt="2021-03-13T13:32:05.397" v="76"/>
          <ac:picMkLst>
            <pc:docMk/>
            <pc:sldMk cId="1845285679" sldId="300"/>
            <ac:picMk id="6" creationId="{6A43752F-1B4B-49C6-8BA9-077043015D2E}"/>
          </ac:picMkLst>
        </pc:picChg>
        <pc:picChg chg="add mod modCrop">
          <ac:chgData name="DAUSSAINT Romain" userId="S::etu33494@henallux.be::4e21b359-78c9-403e-9651-6b849ff42ea4" providerId="AD" clId="Web-{75C1898B-1061-528E-95C9-A8ACF871FC35}" dt="2021-03-13T13:35:28.276" v="88" actId="1076"/>
          <ac:picMkLst>
            <pc:docMk/>
            <pc:sldMk cId="1845285679" sldId="300"/>
            <ac:picMk id="7" creationId="{2C9379EF-C553-4882-A0F4-0B529D9F2910}"/>
          </ac:picMkLst>
        </pc:picChg>
        <pc:picChg chg="del">
          <ac:chgData name="DAUSSAINT Romain" userId="S::etu33494@henallux.be::4e21b359-78c9-403e-9651-6b849ff42ea4" providerId="AD" clId="Web-{75C1898B-1061-528E-95C9-A8ACF871FC35}" dt="2021-03-13T13:20:45.069" v="60"/>
          <ac:picMkLst>
            <pc:docMk/>
            <pc:sldMk cId="1845285679" sldId="300"/>
            <ac:picMk id="17" creationId="{9098BB04-ADB2-4C43-AEDA-3AC009D341AB}"/>
          </ac:picMkLst>
        </pc:picChg>
        <pc:cxnChg chg="del mod">
          <ac:chgData name="DAUSSAINT Romain" userId="S::etu33494@henallux.be::4e21b359-78c9-403e-9651-6b849ff42ea4" providerId="AD" clId="Web-{75C1898B-1061-528E-95C9-A8ACF871FC35}" dt="2021-03-13T13:20:49.694" v="64"/>
          <ac:cxnSpMkLst>
            <pc:docMk/>
            <pc:sldMk cId="1845285679" sldId="300"/>
            <ac:cxnSpMk id="24" creationId="{E11F7CE6-EE63-724B-8774-61F1B278CEA7}"/>
          </ac:cxnSpMkLst>
        </pc:cxnChg>
      </pc:sldChg>
      <pc:sldChg chg="addSp delSp modSp add replId">
        <pc:chgData name="DAUSSAINT Romain" userId="S::etu33494@henallux.be::4e21b359-78c9-403e-9651-6b849ff42ea4" providerId="AD" clId="Web-{75C1898B-1061-528E-95C9-A8ACF871FC35}" dt="2021-03-13T14:52:13.986" v="347" actId="20577"/>
        <pc:sldMkLst>
          <pc:docMk/>
          <pc:sldMk cId="3015892496" sldId="301"/>
        </pc:sldMkLst>
        <pc:spChg chg="mod">
          <ac:chgData name="DAUSSAINT Romain" userId="S::etu33494@henallux.be::4e21b359-78c9-403e-9651-6b849ff42ea4" providerId="AD" clId="Web-{75C1898B-1061-528E-95C9-A8ACF871FC35}" dt="2021-03-13T14:00:32.013" v="200" actId="20577"/>
          <ac:spMkLst>
            <pc:docMk/>
            <pc:sldMk cId="3015892496" sldId="301"/>
            <ac:spMk id="2" creationId="{468BC836-4DE4-E842-8CB6-BAD1DCD3DF17}"/>
          </ac:spMkLst>
        </pc:spChg>
        <pc:spChg chg="add mod">
          <ac:chgData name="DAUSSAINT Romain" userId="S::etu33494@henallux.be::4e21b359-78c9-403e-9651-6b849ff42ea4" providerId="AD" clId="Web-{75C1898B-1061-528E-95C9-A8ACF871FC35}" dt="2021-03-13T14:52:13.986" v="347" actId="20577"/>
          <ac:spMkLst>
            <pc:docMk/>
            <pc:sldMk cId="3015892496" sldId="301"/>
            <ac:spMk id="6" creationId="{7DF5C113-0F5F-44FD-8DED-AAE0A107574A}"/>
          </ac:spMkLst>
        </pc:spChg>
        <pc:spChg chg="del mod">
          <ac:chgData name="DAUSSAINT Romain" userId="S::etu33494@henallux.be::4e21b359-78c9-403e-9651-6b849ff42ea4" providerId="AD" clId="Web-{75C1898B-1061-528E-95C9-A8ACF871FC35}" dt="2021-03-13T14:52:01.393" v="343"/>
          <ac:spMkLst>
            <pc:docMk/>
            <pc:sldMk cId="3015892496" sldId="301"/>
            <ac:spMk id="12" creationId="{00000000-0000-0000-0000-000000000000}"/>
          </ac:spMkLst>
        </pc:spChg>
      </pc:sldChg>
      <pc:sldChg chg="addSp delSp modSp add replId">
        <pc:chgData name="DAUSSAINT Romain" userId="S::etu33494@henallux.be::4e21b359-78c9-403e-9651-6b849ff42ea4" providerId="AD" clId="Web-{75C1898B-1061-528E-95C9-A8ACF871FC35}" dt="2021-03-13T15:26:55.204" v="480" actId="1076"/>
        <pc:sldMkLst>
          <pc:docMk/>
          <pc:sldMk cId="3773299792" sldId="302"/>
        </pc:sldMkLst>
        <pc:spChg chg="add mod">
          <ac:chgData name="DAUSSAINT Romain" userId="S::etu33494@henallux.be::4e21b359-78c9-403e-9651-6b849ff42ea4" providerId="AD" clId="Web-{75C1898B-1061-528E-95C9-A8ACF871FC35}" dt="2021-03-13T14:52:36.143" v="353" actId="20577"/>
          <ac:spMkLst>
            <pc:docMk/>
            <pc:sldMk cId="3773299792" sldId="302"/>
            <ac:spMk id="2" creationId="{41ADD715-3CB3-4553-8B3D-521EF5440BB3}"/>
          </ac:spMkLst>
        </pc:spChg>
        <pc:spChg chg="mod">
          <ac:chgData name="DAUSSAINT Romain" userId="S::etu33494@henallux.be::4e21b359-78c9-403e-9651-6b849ff42ea4" providerId="AD" clId="Web-{75C1898B-1061-528E-95C9-A8ACF871FC35}" dt="2021-03-13T15:21:01.492" v="392" actId="20577"/>
          <ac:spMkLst>
            <pc:docMk/>
            <pc:sldMk cId="3773299792" sldId="302"/>
            <ac:spMk id="4" creationId="{A9FBC81E-556C-4A59-98B8-16529CFF0C8E}"/>
          </ac:spMkLst>
        </pc:spChg>
        <pc:spChg chg="del mod">
          <ac:chgData name="DAUSSAINT Romain" userId="S::etu33494@henallux.be::4e21b359-78c9-403e-9651-6b849ff42ea4" providerId="AD" clId="Web-{75C1898B-1061-528E-95C9-A8ACF871FC35}" dt="2021-03-13T14:48:00.529" v="294"/>
          <ac:spMkLst>
            <pc:docMk/>
            <pc:sldMk cId="3773299792" sldId="302"/>
            <ac:spMk id="6" creationId="{E5CCB2CF-A073-4FE8-8A38-20C95076AB9C}"/>
          </ac:spMkLst>
        </pc:spChg>
        <pc:spChg chg="add mod">
          <ac:chgData name="DAUSSAINT Romain" userId="S::etu33494@henallux.be::4e21b359-78c9-403e-9651-6b849ff42ea4" providerId="AD" clId="Web-{75C1898B-1061-528E-95C9-A8ACF871FC35}" dt="2021-03-13T15:24:56.435" v="451" actId="1076"/>
          <ac:spMkLst>
            <pc:docMk/>
            <pc:sldMk cId="3773299792" sldId="302"/>
            <ac:spMk id="7" creationId="{D5E5EDA8-FDD0-4FD8-B1F4-B4B829173AB0}"/>
          </ac:spMkLst>
        </pc:spChg>
        <pc:spChg chg="del">
          <ac:chgData name="DAUSSAINT Romain" userId="S::etu33494@henallux.be::4e21b359-78c9-403e-9651-6b849ff42ea4" providerId="AD" clId="Web-{75C1898B-1061-528E-95C9-A8ACF871FC35}" dt="2021-03-13T14:52:25.690" v="350"/>
          <ac:spMkLst>
            <pc:docMk/>
            <pc:sldMk cId="3773299792" sldId="302"/>
            <ac:spMk id="12" creationId="{00000000-0000-0000-0000-000000000000}"/>
          </ac:spMkLst>
        </pc:spChg>
        <pc:spChg chg="add mod">
          <ac:chgData name="DAUSSAINT Romain" userId="S::etu33494@henallux.be::4e21b359-78c9-403e-9651-6b849ff42ea4" providerId="AD" clId="Web-{75C1898B-1061-528E-95C9-A8ACF871FC35}" dt="2021-03-13T15:21:32.509" v="400" actId="20577"/>
          <ac:spMkLst>
            <pc:docMk/>
            <pc:sldMk cId="3773299792" sldId="302"/>
            <ac:spMk id="12" creationId="{985E3F4A-2BF8-43DD-94FD-9FCDFDA71EB9}"/>
          </ac:spMkLst>
        </pc:spChg>
        <pc:spChg chg="del mod">
          <ac:chgData name="DAUSSAINT Romain" userId="S::etu33494@henallux.be::4e21b359-78c9-403e-9651-6b849ff42ea4" providerId="AD" clId="Web-{75C1898B-1061-528E-95C9-A8ACF871FC35}" dt="2021-03-13T14:48:04.139" v="297"/>
          <ac:spMkLst>
            <pc:docMk/>
            <pc:sldMk cId="3773299792" sldId="302"/>
            <ac:spMk id="13" creationId="{EDB9E0C0-638F-4E78-B39D-085F099EDA2B}"/>
          </ac:spMkLst>
        </pc:spChg>
        <pc:spChg chg="add mod">
          <ac:chgData name="DAUSSAINT Romain" userId="S::etu33494@henallux.be::4e21b359-78c9-403e-9651-6b849ff42ea4" providerId="AD" clId="Web-{75C1898B-1061-528E-95C9-A8ACF871FC35}" dt="2021-03-13T15:25:04.982" v="453" actId="1076"/>
          <ac:spMkLst>
            <pc:docMk/>
            <pc:sldMk cId="3773299792" sldId="302"/>
            <ac:spMk id="14" creationId="{6D88E960-F058-4D97-91B3-3D0EF386EF66}"/>
          </ac:spMkLst>
        </pc:spChg>
        <pc:spChg chg="add mod">
          <ac:chgData name="DAUSSAINT Romain" userId="S::etu33494@henallux.be::4e21b359-78c9-403e-9651-6b849ff42ea4" providerId="AD" clId="Web-{75C1898B-1061-528E-95C9-A8ACF871FC35}" dt="2021-03-13T15:26:49.938" v="478" actId="1076"/>
          <ac:spMkLst>
            <pc:docMk/>
            <pc:sldMk cId="3773299792" sldId="302"/>
            <ac:spMk id="16" creationId="{BFA69D3C-9053-4ADD-BB15-904A9CD3C255}"/>
          </ac:spMkLst>
        </pc:spChg>
        <pc:spChg chg="add mod">
          <ac:chgData name="DAUSSAINT Romain" userId="S::etu33494@henallux.be::4e21b359-78c9-403e-9651-6b849ff42ea4" providerId="AD" clId="Web-{75C1898B-1061-528E-95C9-A8ACF871FC35}" dt="2021-03-13T15:25:55.749" v="468" actId="1076"/>
          <ac:spMkLst>
            <pc:docMk/>
            <pc:sldMk cId="3773299792" sldId="302"/>
            <ac:spMk id="17" creationId="{27EC0467-A674-4DA1-9DFB-7EBA5B336F8F}"/>
          </ac:spMkLst>
        </pc:spChg>
        <pc:spChg chg="add mod">
          <ac:chgData name="DAUSSAINT Romain" userId="S::etu33494@henallux.be::4e21b359-78c9-403e-9651-6b849ff42ea4" providerId="AD" clId="Web-{75C1898B-1061-528E-95C9-A8ACF871FC35}" dt="2021-03-13T15:26:40.688" v="476" actId="1076"/>
          <ac:spMkLst>
            <pc:docMk/>
            <pc:sldMk cId="3773299792" sldId="302"/>
            <ac:spMk id="18" creationId="{4E8E8A30-9E67-4560-98E2-87A2F0F2D64A}"/>
          </ac:spMkLst>
        </pc:spChg>
        <pc:picChg chg="add mod">
          <ac:chgData name="DAUSSAINT Romain" userId="S::etu33494@henallux.be::4e21b359-78c9-403e-9651-6b849ff42ea4" providerId="AD" clId="Web-{75C1898B-1061-528E-95C9-A8ACF871FC35}" dt="2021-03-13T15:25:02.154" v="452" actId="1076"/>
          <ac:picMkLst>
            <pc:docMk/>
            <pc:sldMk cId="3773299792" sldId="302"/>
            <ac:picMk id="6" creationId="{94296EA2-F1F1-4F69-8735-2F7BE795059B}"/>
          </ac:picMkLst>
        </pc:picChg>
        <pc:picChg chg="del">
          <ac:chgData name="DAUSSAINT Romain" userId="S::etu33494@henallux.be::4e21b359-78c9-403e-9651-6b849ff42ea4" providerId="AD" clId="Web-{75C1898B-1061-528E-95C9-A8ACF871FC35}" dt="2021-03-13T14:47:56.514" v="292"/>
          <ac:picMkLst>
            <pc:docMk/>
            <pc:sldMk cId="3773299792" sldId="302"/>
            <ac:picMk id="7" creationId="{8E77BB78-9FC6-45D6-BDA5-08474092346C}"/>
          </ac:picMkLst>
        </pc:picChg>
        <pc:picChg chg="del">
          <ac:chgData name="DAUSSAINT Romain" userId="S::etu33494@henallux.be::4e21b359-78c9-403e-9651-6b849ff42ea4" providerId="AD" clId="Web-{75C1898B-1061-528E-95C9-A8ACF871FC35}" dt="2021-03-13T14:48:03.154" v="296"/>
          <ac:picMkLst>
            <pc:docMk/>
            <pc:sldMk cId="3773299792" sldId="302"/>
            <ac:picMk id="10" creationId="{7795E2CC-E3D8-4144-AC41-87595F143FE3}"/>
          </ac:picMkLst>
        </pc:picChg>
        <pc:picChg chg="add mod">
          <ac:chgData name="DAUSSAINT Romain" userId="S::etu33494@henallux.be::4e21b359-78c9-403e-9651-6b849ff42ea4" providerId="AD" clId="Web-{75C1898B-1061-528E-95C9-A8ACF871FC35}" dt="2021-03-13T15:25:09.561" v="455" actId="1076"/>
          <ac:picMkLst>
            <pc:docMk/>
            <pc:sldMk cId="3773299792" sldId="302"/>
            <ac:picMk id="15" creationId="{A34335E8-F373-438B-AE29-201FD59D78D7}"/>
          </ac:picMkLst>
        </pc:picChg>
        <pc:picChg chg="add mod">
          <ac:chgData name="DAUSSAINT Romain" userId="S::etu33494@henallux.be::4e21b359-78c9-403e-9651-6b849ff42ea4" providerId="AD" clId="Web-{75C1898B-1061-528E-95C9-A8ACF871FC35}" dt="2021-03-13T15:25:58.030" v="469" actId="1076"/>
          <ac:picMkLst>
            <pc:docMk/>
            <pc:sldMk cId="3773299792" sldId="302"/>
            <ac:picMk id="19" creationId="{348F9B1D-9C29-40F0-8436-C7891DBE3B24}"/>
          </ac:picMkLst>
        </pc:picChg>
        <pc:picChg chg="add mod">
          <ac:chgData name="DAUSSAINT Romain" userId="S::etu33494@henallux.be::4e21b359-78c9-403e-9651-6b849ff42ea4" providerId="AD" clId="Web-{75C1898B-1061-528E-95C9-A8ACF871FC35}" dt="2021-03-13T15:26:55.204" v="480" actId="1076"/>
          <ac:picMkLst>
            <pc:docMk/>
            <pc:sldMk cId="3773299792" sldId="302"/>
            <ac:picMk id="20" creationId="{8EAC04A0-C536-4748-85CC-C1D468A4D4E4}"/>
          </ac:picMkLst>
        </pc:picChg>
        <pc:picChg chg="add mod">
          <ac:chgData name="DAUSSAINT Romain" userId="S::etu33494@henallux.be::4e21b359-78c9-403e-9651-6b849ff42ea4" providerId="AD" clId="Web-{75C1898B-1061-528E-95C9-A8ACF871FC35}" dt="2021-03-13T15:26:43.953" v="477" actId="1076"/>
          <ac:picMkLst>
            <pc:docMk/>
            <pc:sldMk cId="3773299792" sldId="302"/>
            <ac:picMk id="21" creationId="{874EE834-7FCF-4BF3-97BF-47716F22D60B}"/>
          </ac:picMkLst>
        </pc:picChg>
      </pc:sldChg>
      <pc:sldChg chg="addSp delSp modSp add ord replId">
        <pc:chgData name="DAUSSAINT Romain" userId="S::etu33494@henallux.be::4e21b359-78c9-403e-9651-6b849ff42ea4" providerId="AD" clId="Web-{75C1898B-1061-528E-95C9-A8ACF871FC35}" dt="2021-03-13T15:47:18.342" v="587" actId="20577"/>
        <pc:sldMkLst>
          <pc:docMk/>
          <pc:sldMk cId="1950565352" sldId="303"/>
        </pc:sldMkLst>
        <pc:spChg chg="mod">
          <ac:chgData name="DAUSSAINT Romain" userId="S::etu33494@henallux.be::4e21b359-78c9-403e-9651-6b849ff42ea4" providerId="AD" clId="Web-{75C1898B-1061-528E-95C9-A8ACF871FC35}" dt="2021-03-13T15:47:08.920" v="585" actId="20577"/>
          <ac:spMkLst>
            <pc:docMk/>
            <pc:sldMk cId="1950565352" sldId="303"/>
            <ac:spMk id="4" creationId="{A9FBC81E-556C-4A59-98B8-16529CFF0C8E}"/>
          </ac:spMkLst>
        </pc:spChg>
        <pc:spChg chg="add mod">
          <ac:chgData name="DAUSSAINT Romain" userId="S::etu33494@henallux.be::4e21b359-78c9-403e-9651-6b849ff42ea4" providerId="AD" clId="Web-{75C1898B-1061-528E-95C9-A8ACF871FC35}" dt="2021-03-13T15:38:45.564" v="512" actId="20577"/>
          <ac:spMkLst>
            <pc:docMk/>
            <pc:sldMk cId="1950565352" sldId="303"/>
            <ac:spMk id="6" creationId="{3F248350-4CF8-4D6D-8B80-12A078AC4ADB}"/>
          </ac:spMkLst>
        </pc:spChg>
        <pc:spChg chg="mod">
          <ac:chgData name="DAUSSAINT Romain" userId="S::etu33494@henallux.be::4e21b359-78c9-403e-9651-6b849ff42ea4" providerId="AD" clId="Web-{75C1898B-1061-528E-95C9-A8ACF871FC35}" dt="2021-03-13T15:47:18.342" v="587" actId="20577"/>
          <ac:spMkLst>
            <pc:docMk/>
            <pc:sldMk cId="1950565352" sldId="303"/>
            <ac:spMk id="12" creationId="{00000000-0000-0000-0000-000000000000}"/>
          </ac:spMkLst>
        </pc:spChg>
        <pc:spChg chg="mod">
          <ac:chgData name="DAUSSAINT Romain" userId="S::etu33494@henallux.be::4e21b359-78c9-403e-9651-6b849ff42ea4" providerId="AD" clId="Web-{75C1898B-1061-528E-95C9-A8ACF871FC35}" dt="2021-03-13T15:38:28.782" v="491" actId="20577"/>
          <ac:spMkLst>
            <pc:docMk/>
            <pc:sldMk cId="1950565352" sldId="303"/>
            <ac:spMk id="13" creationId="{F732232A-E503-4BDB-9343-1EA21A62278D}"/>
          </ac:spMkLst>
        </pc:spChg>
        <pc:spChg chg="del">
          <ac:chgData name="DAUSSAINT Romain" userId="S::etu33494@henallux.be::4e21b359-78c9-403e-9651-6b849ff42ea4" providerId="AD" clId="Web-{75C1898B-1061-528E-95C9-A8ACF871FC35}" dt="2021-03-13T15:38:49.361" v="514"/>
          <ac:spMkLst>
            <pc:docMk/>
            <pc:sldMk cId="1950565352" sldId="303"/>
            <ac:spMk id="15" creationId="{F1107E0F-C005-4EC6-9F0C-2AC006A7F9B7}"/>
          </ac:spMkLst>
        </pc:spChg>
        <pc:spChg chg="add mod">
          <ac:chgData name="DAUSSAINT Romain" userId="S::etu33494@henallux.be::4e21b359-78c9-403e-9651-6b849ff42ea4" providerId="AD" clId="Web-{75C1898B-1061-528E-95C9-A8ACF871FC35}" dt="2021-03-13T15:45:10.901" v="572" actId="14100"/>
          <ac:spMkLst>
            <pc:docMk/>
            <pc:sldMk cId="1950565352" sldId="303"/>
            <ac:spMk id="18" creationId="{7896C294-42A6-4A59-9AC0-D10351D8FBE6}"/>
          </ac:spMkLst>
        </pc:spChg>
        <pc:picChg chg="del">
          <ac:chgData name="DAUSSAINT Romain" userId="S::etu33494@henallux.be::4e21b359-78c9-403e-9651-6b849ff42ea4" providerId="AD" clId="Web-{75C1898B-1061-528E-95C9-A8ACF871FC35}" dt="2021-03-13T15:38:47.439" v="513"/>
          <ac:picMkLst>
            <pc:docMk/>
            <pc:sldMk cId="1950565352" sldId="303"/>
            <ac:picMk id="2" creationId="{B8CF1EFE-AF26-4B6E-A4EE-E1AD8E0458BB}"/>
          </ac:picMkLst>
        </pc:picChg>
        <pc:picChg chg="add del mod">
          <ac:chgData name="DAUSSAINT Romain" userId="S::etu33494@henallux.be::4e21b359-78c9-403e-9651-6b849ff42ea4" providerId="AD" clId="Web-{75C1898B-1061-528E-95C9-A8ACF871FC35}" dt="2021-03-13T15:40:47.473" v="516"/>
          <ac:picMkLst>
            <pc:docMk/>
            <pc:sldMk cId="1950565352" sldId="303"/>
            <ac:picMk id="7" creationId="{5AF5D933-3223-4B61-A92B-A13164BB8786}"/>
          </ac:picMkLst>
        </pc:picChg>
        <pc:picChg chg="add mod modCrop">
          <ac:chgData name="DAUSSAINT Romain" userId="S::etu33494@henallux.be::4e21b359-78c9-403e-9651-6b849ff42ea4" providerId="AD" clId="Web-{75C1898B-1061-528E-95C9-A8ACF871FC35}" dt="2021-03-13T15:42:54.445" v="521" actId="1076"/>
          <ac:picMkLst>
            <pc:docMk/>
            <pc:sldMk cId="1950565352" sldId="303"/>
            <ac:picMk id="10" creationId="{96C2612E-630F-4471-98FB-3C0D1C457E3F}"/>
          </ac:picMkLst>
        </pc:picChg>
      </pc:sldChg>
    </pc:docChg>
  </pc:docChgLst>
  <pc:docChgLst>
    <pc:chgData name="DAUSSAINT Romain" userId="S::etu33494@henallux.be::4e21b359-78c9-403e-9651-6b849ff42ea4" providerId="AD" clId="Web-{63F7653B-E44A-AB86-A39E-E53982C31B10}"/>
    <pc:docChg chg="addSld delSld modSld">
      <pc:chgData name="DAUSSAINT Romain" userId="S::etu33494@henallux.be::4e21b359-78c9-403e-9651-6b849ff42ea4" providerId="AD" clId="Web-{63F7653B-E44A-AB86-A39E-E53982C31B10}" dt="2021-03-15T21:44:26.815" v="109" actId="20577"/>
      <pc:docMkLst>
        <pc:docMk/>
      </pc:docMkLst>
      <pc:sldChg chg="modSp">
        <pc:chgData name="DAUSSAINT Romain" userId="S::etu33494@henallux.be::4e21b359-78c9-403e-9651-6b849ff42ea4" providerId="AD" clId="Web-{63F7653B-E44A-AB86-A39E-E53982C31B10}" dt="2021-03-15T20:23:47.092" v="82" actId="20577"/>
        <pc:sldMkLst>
          <pc:docMk/>
          <pc:sldMk cId="376160133" sldId="283"/>
        </pc:sldMkLst>
        <pc:spChg chg="mod">
          <ac:chgData name="DAUSSAINT Romain" userId="S::etu33494@henallux.be::4e21b359-78c9-403e-9651-6b849ff42ea4" providerId="AD" clId="Web-{63F7653B-E44A-AB86-A39E-E53982C31B10}" dt="2021-03-15T20:23:47.092" v="82" actId="20577"/>
          <ac:spMkLst>
            <pc:docMk/>
            <pc:sldMk cId="376160133" sldId="283"/>
            <ac:spMk id="21" creationId="{5F11B6EE-591A-CF45-83AC-9B5758EC7FC7}"/>
          </ac:spMkLst>
        </pc:spChg>
        <pc:cxnChg chg="mod">
          <ac:chgData name="DAUSSAINT Romain" userId="S::etu33494@henallux.be::4e21b359-78c9-403e-9651-6b849ff42ea4" providerId="AD" clId="Web-{63F7653B-E44A-AB86-A39E-E53982C31B10}" dt="2021-03-15T20:23:47.092" v="82" actId="20577"/>
          <ac:cxnSpMkLst>
            <pc:docMk/>
            <pc:sldMk cId="376160133" sldId="283"/>
            <ac:cxnSpMk id="24" creationId="{E11F7CE6-EE63-724B-8774-61F1B278CEA7}"/>
          </ac:cxnSpMkLst>
        </pc:cxnChg>
      </pc:sldChg>
      <pc:sldChg chg="modSp">
        <pc:chgData name="DAUSSAINT Romain" userId="S::etu33494@henallux.be::4e21b359-78c9-403e-9651-6b849ff42ea4" providerId="AD" clId="Web-{63F7653B-E44A-AB86-A39E-E53982C31B10}" dt="2021-03-15T21:44:26.815" v="109" actId="20577"/>
        <pc:sldMkLst>
          <pc:docMk/>
          <pc:sldMk cId="3015892496" sldId="301"/>
        </pc:sldMkLst>
        <pc:spChg chg="mod">
          <ac:chgData name="DAUSSAINT Romain" userId="S::etu33494@henallux.be::4e21b359-78c9-403e-9651-6b849ff42ea4" providerId="AD" clId="Web-{63F7653B-E44A-AB86-A39E-E53982C31B10}" dt="2021-03-15T21:44:26.815" v="109" actId="20577"/>
          <ac:spMkLst>
            <pc:docMk/>
            <pc:sldMk cId="3015892496" sldId="301"/>
            <ac:spMk id="2" creationId="{468BC836-4DE4-E842-8CB6-BAD1DCD3DF17}"/>
          </ac:spMkLst>
        </pc:spChg>
      </pc:sldChg>
      <pc:sldChg chg="new del">
        <pc:chgData name="DAUSSAINT Romain" userId="S::etu33494@henallux.be::4e21b359-78c9-403e-9651-6b849ff42ea4" providerId="AD" clId="Web-{63F7653B-E44A-AB86-A39E-E53982C31B10}" dt="2021-03-15T20:31:44.445" v="83"/>
        <pc:sldMkLst>
          <pc:docMk/>
          <pc:sldMk cId="2121135983" sldId="304"/>
        </pc:sldMkLst>
      </pc:sldChg>
    </pc:docChg>
  </pc:docChgLst>
  <pc:docChgLst>
    <pc:chgData name="HONNAY Lucas" userId="S::etu44287@henallux.be::0a1a5e11-8909-4ad8-8234-e7504d5fe348" providerId="AD" clId="Web-{F746BC48-03EA-C898-20F1-1940A804045D}"/>
    <pc:docChg chg="modSld">
      <pc:chgData name="HONNAY Lucas" userId="S::etu44287@henallux.be::0a1a5e11-8909-4ad8-8234-e7504d5fe348" providerId="AD" clId="Web-{F746BC48-03EA-C898-20F1-1940A804045D}" dt="2021-03-14T22:03:30.706" v="21" actId="1076"/>
      <pc:docMkLst>
        <pc:docMk/>
      </pc:docMkLst>
      <pc:sldChg chg="modSp">
        <pc:chgData name="HONNAY Lucas" userId="S::etu44287@henallux.be::0a1a5e11-8909-4ad8-8234-e7504d5fe348" providerId="AD" clId="Web-{F746BC48-03EA-C898-20F1-1940A804045D}" dt="2021-03-14T22:03:30.706" v="21" actId="1076"/>
        <pc:sldMkLst>
          <pc:docMk/>
          <pc:sldMk cId="2544051821" sldId="295"/>
        </pc:sldMkLst>
        <pc:spChg chg="mod">
          <ac:chgData name="HONNAY Lucas" userId="S::etu44287@henallux.be::0a1a5e11-8909-4ad8-8234-e7504d5fe348" providerId="AD" clId="Web-{F746BC48-03EA-C898-20F1-1940A804045D}" dt="2021-03-14T22:03:30.706" v="21" actId="1076"/>
          <ac:spMkLst>
            <pc:docMk/>
            <pc:sldMk cId="2544051821" sldId="295"/>
            <ac:spMk id="18" creationId="{525F2154-1EBD-3D48-AB8B-4748B9BDF60E}"/>
          </ac:spMkLst>
        </pc:spChg>
      </pc:sldChg>
      <pc:sldChg chg="addSp modSp">
        <pc:chgData name="HONNAY Lucas" userId="S::etu44287@henallux.be::0a1a5e11-8909-4ad8-8234-e7504d5fe348" providerId="AD" clId="Web-{F746BC48-03EA-C898-20F1-1940A804045D}" dt="2021-03-14T20:03:38.821" v="10" actId="1076"/>
        <pc:sldMkLst>
          <pc:docMk/>
          <pc:sldMk cId="3454058518" sldId="296"/>
        </pc:sldMkLst>
        <pc:spChg chg="mod">
          <ac:chgData name="HONNAY Lucas" userId="S::etu44287@henallux.be::0a1a5e11-8909-4ad8-8234-e7504d5fe348" providerId="AD" clId="Web-{F746BC48-03EA-C898-20F1-1940A804045D}" dt="2021-03-14T20:03:13.711" v="2" actId="1076"/>
          <ac:spMkLst>
            <pc:docMk/>
            <pc:sldMk cId="3454058518" sldId="296"/>
            <ac:spMk id="2" creationId="{6C52B483-F01C-7542-B64A-1D65BD165F51}"/>
          </ac:spMkLst>
        </pc:spChg>
        <pc:picChg chg="add mod">
          <ac:chgData name="HONNAY Lucas" userId="S::etu44287@henallux.be::0a1a5e11-8909-4ad8-8234-e7504d5fe348" providerId="AD" clId="Web-{F746BC48-03EA-C898-20F1-1940A804045D}" dt="2021-03-14T20:03:38.821" v="10" actId="1076"/>
          <ac:picMkLst>
            <pc:docMk/>
            <pc:sldMk cId="3454058518" sldId="296"/>
            <ac:picMk id="7" creationId="{85E8F19B-3FFB-4EEC-8B90-8DC90DFB9293}"/>
          </ac:picMkLst>
        </pc:picChg>
      </pc:sldChg>
    </pc:docChg>
  </pc:docChgLst>
</pc:chgInfo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377748-0D0A-4554-99FC-4EFFD0D3135E}" type="datetimeFigureOut">
              <a:rPr lang="fr-BE" smtClean="0"/>
              <a:t>15-03-21</a:t>
            </a:fld>
            <a:endParaRPr lang="fr-BE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B28CE2-8BC8-44E2-874E-97A7454B01D4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014121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28CE2-8BC8-44E2-874E-97A7454B01D4}" type="slidenum">
              <a:rPr lang="fr-BE" smtClean="0"/>
              <a:t>1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4372146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28CE2-8BC8-44E2-874E-97A7454B01D4}" type="slidenum">
              <a:rPr lang="fr-BE" smtClean="0"/>
              <a:t>10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16309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28CE2-8BC8-44E2-874E-97A7454B01D4}" type="slidenum">
              <a:rPr lang="fr-BE" smtClean="0"/>
              <a:t>11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462458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28CE2-8BC8-44E2-874E-97A7454B01D4}" type="slidenum">
              <a:rPr lang="fr-BE" smtClean="0"/>
              <a:t>2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467976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28CE2-8BC8-44E2-874E-97A7454B01D4}" type="slidenum">
              <a:rPr lang="fr-BE" smtClean="0"/>
              <a:t>3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3511702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28CE2-8BC8-44E2-874E-97A7454B01D4}" type="slidenum">
              <a:rPr lang="fr-BE" smtClean="0"/>
              <a:t>4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0789822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28CE2-8BC8-44E2-874E-97A7454B01D4}" type="slidenum">
              <a:rPr lang="fr-BE" smtClean="0"/>
              <a:t>5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4353604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28CE2-8BC8-44E2-874E-97A7454B01D4}" type="slidenum">
              <a:rPr lang="fr-BE" smtClean="0"/>
              <a:t>6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913501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28CE2-8BC8-44E2-874E-97A7454B01D4}" type="slidenum">
              <a:rPr lang="fr-BE" smtClean="0"/>
              <a:t>7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9116055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28CE2-8BC8-44E2-874E-97A7454B01D4}" type="slidenum">
              <a:rPr lang="fr-BE" smtClean="0"/>
              <a:t>8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5221749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28CE2-8BC8-44E2-874E-97A7454B01D4}" type="slidenum">
              <a:rPr lang="fr-BE" smtClean="0"/>
              <a:t>9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64999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3048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2514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Sous-titre 8"/>
          <p:cNvSpPr>
            <a:spLocks noGrp="1"/>
          </p:cNvSpPr>
          <p:nvPr>
            <p:ph type="subTitle" idx="1"/>
          </p:nvPr>
        </p:nvSpPr>
        <p:spPr>
          <a:xfrm>
            <a:off x="1371600" y="2819400"/>
            <a:ext cx="6400800" cy="175260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fr-FR"/>
              <a:t>Modifiez le style des sous-titres du masque</a:t>
            </a:r>
            <a:endParaRPr kumimoji="0" lang="en-US"/>
          </a:p>
        </p:txBody>
      </p:sp>
      <p:sp>
        <p:nvSpPr>
          <p:cNvPr id="28" name="Espace réservé de la date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97E91-E7F3-4847-A8D3-D62FCE2BAB14}" type="datetime1">
              <a:rPr lang="fr-BE" smtClean="0"/>
              <a:t>15-03-21</a:t>
            </a:fld>
            <a:endParaRPr lang="fr-BE"/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Connecteur droit 6"/>
          <p:cNvSpPr>
            <a:spLocks noChangeShapeType="1"/>
          </p:cNvSpPr>
          <p:nvPr/>
        </p:nvSpPr>
        <p:spPr bwMode="auto">
          <a:xfrm>
            <a:off x="155448" y="2420112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Ellipse 12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Ellipse 13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Espace réservé du numéro de diapositive 28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3014B33D-EE6E-46D2-8F0B-21D0E2351F2A}" type="slidenum">
              <a:rPr lang="fr-BE" smtClean="0"/>
              <a:t>‹#›</a:t>
            </a:fld>
            <a:endParaRPr lang="fr-BE"/>
          </a:p>
        </p:txBody>
      </p:sp>
      <p:sp>
        <p:nvSpPr>
          <p:cNvPr id="8" name="Titre 7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752600"/>
          </a:xfrm>
        </p:spPr>
        <p:txBody>
          <a:bodyPr anchor="b"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r>
              <a:rPr kumimoji="0" lang="fr-FR"/>
              <a:t>Modifiez le style du titre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/>
              <a:t>Modifiez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fr-FR"/>
              <a:t>Modifiez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29FB-28A5-46CB-98A6-F5A057EB17D3}" type="datetime1">
              <a:rPr lang="fr-BE" smtClean="0"/>
              <a:t>15-03-21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4B33D-EE6E-46D2-8F0B-21D0E2351F2A}" type="slidenum">
              <a:rPr lang="fr-BE" smtClean="0"/>
              <a:t>‹#›</a:t>
            </a:fld>
            <a:endParaRPr lang="fr-B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7010400" y="0"/>
            <a:ext cx="21336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Connecteur droit 12"/>
          <p:cNvSpPr>
            <a:spLocks noChangeShapeType="1"/>
          </p:cNvSpPr>
          <p:nvPr/>
        </p:nvSpPr>
        <p:spPr bwMode="auto">
          <a:xfrm rot="5400000">
            <a:off x="4021836" y="3278124"/>
            <a:ext cx="6245352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Ellipse 13"/>
          <p:cNvSpPr/>
          <p:nvPr/>
        </p:nvSpPr>
        <p:spPr>
          <a:xfrm>
            <a:off x="6839712" y="2925763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Ellipse 14"/>
          <p:cNvSpPr/>
          <p:nvPr/>
        </p:nvSpPr>
        <p:spPr>
          <a:xfrm>
            <a:off x="6934200" y="3020251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6915912" y="3009901"/>
            <a:ext cx="457200" cy="441325"/>
          </a:xfrm>
        </p:spPr>
        <p:txBody>
          <a:bodyPr/>
          <a:lstStyle/>
          <a:p>
            <a:fld id="{3014B33D-EE6E-46D2-8F0B-21D0E2351F2A}" type="slidenum">
              <a:rPr lang="fr-BE" smtClean="0"/>
              <a:t>‹#›</a:t>
            </a:fld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304800" y="304800"/>
            <a:ext cx="6553200" cy="5821366"/>
          </a:xfrm>
        </p:spPr>
        <p:txBody>
          <a:bodyPr vert="eaVert"/>
          <a:lstStyle/>
          <a:p>
            <a:pPr lvl="0" eaLnBrk="1" latinLnBrk="0" hangingPunct="1"/>
            <a:r>
              <a:rPr lang="fr-FR"/>
              <a:t>Modifiez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2FDB9-88F2-470C-8478-93D3ADDAD57D}" type="datetime1">
              <a:rPr lang="fr-BE" smtClean="0"/>
              <a:t>15-03-21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7391400" y="304801"/>
            <a:ext cx="1447800" cy="5851525"/>
          </a:xfrm>
        </p:spPr>
        <p:txBody>
          <a:bodyPr vert="eaVert"/>
          <a:lstStyle/>
          <a:p>
            <a:r>
              <a:rPr kumimoji="0" lang="fr-FR"/>
              <a:t>Modifiez le style du titre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r>
              <a:rPr kumimoji="0" lang="fr-FR"/>
              <a:t>Modifiez le style du titre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E6269-F8C7-4B49-8703-F65E3F465BCF}" type="datetime1">
              <a:rPr lang="fr-BE" smtClean="0"/>
              <a:t>15-03-21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4361688" y="1026372"/>
            <a:ext cx="457200" cy="441325"/>
          </a:xfrm>
        </p:spPr>
        <p:txBody>
          <a:bodyPr/>
          <a:lstStyle/>
          <a:p>
            <a:fld id="{3014B33D-EE6E-46D2-8F0B-21D0E2351F2A}" type="slidenum">
              <a:rPr lang="fr-BE" smtClean="0"/>
              <a:t>‹#›</a:t>
            </a:fld>
            <a:endParaRPr lang="fr-BE"/>
          </a:p>
        </p:txBody>
      </p:sp>
      <p:sp>
        <p:nvSpPr>
          <p:cNvPr id="8" name="Espace réservé du contenu 7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/>
          <a:p>
            <a:pPr lvl="0" eaLnBrk="1" latinLnBrk="0" hangingPunct="1"/>
            <a:r>
              <a:rPr lang="fr-FR"/>
              <a:t>Modifiez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1905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152400" y="2286000"/>
            <a:ext cx="8833104" cy="304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5448" y="142352"/>
            <a:ext cx="8833104" cy="213969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368426" y="2743200"/>
            <a:ext cx="6480174" cy="1673225"/>
          </a:xfrm>
        </p:spPr>
        <p:txBody>
          <a:bodyPr anchor="t"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fr-FR"/>
              <a:t>Modifiez les styles du texte du masque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17056-AD44-4749-ADF4-35EA61A8D43F}" type="datetime1">
              <a:rPr lang="fr-BE" smtClean="0"/>
              <a:t>15-03-21</a:t>
            </a:fld>
            <a:endParaRPr lang="fr-BE"/>
          </a:p>
        </p:txBody>
      </p:sp>
      <p:sp>
        <p:nvSpPr>
          <p:cNvPr id="8" name="Connecteur droit 7"/>
          <p:cNvSpPr>
            <a:spLocks noChangeShapeType="1"/>
          </p:cNvSpPr>
          <p:nvPr/>
        </p:nvSpPr>
        <p:spPr bwMode="auto">
          <a:xfrm>
            <a:off x="152400" y="2438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Ellipse 9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Ellipse 10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3014B33D-EE6E-46D2-8F0B-21D0E2351F2A}" type="slidenum">
              <a:rPr lang="fr-BE" smtClean="0"/>
              <a:t>‹#›</a:t>
            </a:fld>
            <a:endParaRPr lang="fr-BE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533400"/>
            <a:ext cx="7772400" cy="1524000"/>
          </a:xfrm>
        </p:spPr>
        <p:txBody>
          <a:bodyPr anchor="b"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r>
              <a:rPr kumimoji="0" lang="fr-FR"/>
              <a:t>Modifiez le style du titre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kumimoji="0" lang="fr-FR"/>
              <a:t>Modifiez le style du titre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5791200" y="6409944"/>
            <a:ext cx="3044952" cy="365760"/>
          </a:xfrm>
        </p:spPr>
        <p:txBody>
          <a:bodyPr/>
          <a:lstStyle/>
          <a:p>
            <a:fld id="{4B07DCEF-EDE6-4D96-B3AB-C88A33C07CCE}" type="datetime1">
              <a:rPr lang="fr-BE" smtClean="0"/>
              <a:t>15-03-21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4B33D-EE6E-46D2-8F0B-21D0E2351F2A}" type="slidenum">
              <a:rPr lang="fr-BE" smtClean="0"/>
              <a:t>‹#›</a:t>
            </a:fld>
            <a:endParaRPr lang="fr-BE"/>
          </a:p>
        </p:txBody>
      </p:sp>
      <p:sp>
        <p:nvSpPr>
          <p:cNvPr id="8" name="Connecteur droit 7"/>
          <p:cNvSpPr>
            <a:spLocks noChangeShapeType="1"/>
          </p:cNvSpPr>
          <p:nvPr/>
        </p:nvSpPr>
        <p:spPr bwMode="auto">
          <a:xfrm flipV="1">
            <a:off x="4563080" y="1575652"/>
            <a:ext cx="8921" cy="4819557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Espace réservé du contenu 9"/>
          <p:cNvSpPr>
            <a:spLocks noGrp="1"/>
          </p:cNvSpPr>
          <p:nvPr>
            <p:ph sz="half" idx="1"/>
          </p:nvPr>
        </p:nvSpPr>
        <p:spPr>
          <a:xfrm>
            <a:off x="301752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fr-FR"/>
              <a:t>Modifiez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12" name="Espace réservé du contenu 11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fr-FR"/>
              <a:t>Modifiez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necteur droit 9"/>
          <p:cNvSpPr>
            <a:spLocks noChangeShapeType="1"/>
          </p:cNvSpPr>
          <p:nvPr/>
        </p:nvSpPr>
        <p:spPr bwMode="auto">
          <a:xfrm flipV="1">
            <a:off x="4572000" y="2200275"/>
            <a:ext cx="0" cy="418795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white">
          <a:xfrm>
            <a:off x="0" y="0"/>
            <a:ext cx="91440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152400" y="1371600"/>
            <a:ext cx="8833104" cy="914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5923" y="6391656"/>
            <a:ext cx="8833104" cy="310896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4040188" cy="732974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/>
              <a:t>Modifiez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3"/>
          </p:nvPr>
        </p:nvSpPr>
        <p:spPr>
          <a:xfrm>
            <a:off x="4791330" y="1524000"/>
            <a:ext cx="4041775" cy="73152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/>
              <a:t>Modifiez les styles du texte du masque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F69F-4EFD-4619-8530-9C2E9ABCF951}" type="datetime1">
              <a:rPr lang="fr-BE" smtClean="0"/>
              <a:t>15-03-21</a:t>
            </a:fld>
            <a:endParaRPr lang="fr-BE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>
          <a:xfrm>
            <a:off x="304800" y="6409944"/>
            <a:ext cx="3581400" cy="365760"/>
          </a:xfrm>
        </p:spPr>
        <p:txBody>
          <a:bodyPr/>
          <a:lstStyle/>
          <a:p>
            <a:endParaRPr lang="fr-BE"/>
          </a:p>
        </p:txBody>
      </p:sp>
      <p:sp>
        <p:nvSpPr>
          <p:cNvPr id="15" name="Connecteur droit 14"/>
          <p:cNvSpPr>
            <a:spLocks noChangeShapeType="1"/>
          </p:cNvSpPr>
          <p:nvPr/>
        </p:nvSpPr>
        <p:spPr bwMode="auto">
          <a:xfrm>
            <a:off x="152400" y="128016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4" name="Espace réservé du contenu 23"/>
          <p:cNvSpPr>
            <a:spLocks noGrp="1"/>
          </p:cNvSpPr>
          <p:nvPr>
            <p:ph sz="quarter" idx="2"/>
          </p:nvPr>
        </p:nvSpPr>
        <p:spPr>
          <a:xfrm>
            <a:off x="301752" y="2471383"/>
            <a:ext cx="4041648" cy="3818404"/>
          </a:xfrm>
        </p:spPr>
        <p:txBody>
          <a:bodyPr/>
          <a:lstStyle/>
          <a:p>
            <a:pPr lvl="0" eaLnBrk="1" latinLnBrk="0" hangingPunct="1"/>
            <a:r>
              <a:rPr lang="fr-FR"/>
              <a:t>Modifiez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26" name="Espace réservé du contenu 25"/>
          <p:cNvSpPr>
            <a:spLocks noGrp="1"/>
          </p:cNvSpPr>
          <p:nvPr>
            <p:ph sz="quarter" idx="4"/>
          </p:nvPr>
        </p:nvSpPr>
        <p:spPr>
          <a:xfrm>
            <a:off x="4800600" y="2471383"/>
            <a:ext cx="4038600" cy="3822192"/>
          </a:xfrm>
        </p:spPr>
        <p:txBody>
          <a:bodyPr/>
          <a:lstStyle/>
          <a:p>
            <a:pPr lvl="0" eaLnBrk="1" latinLnBrk="0" hangingPunct="1"/>
            <a:r>
              <a:rPr lang="fr-FR"/>
              <a:t>Modifiez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25" name="Ellipse 24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Ellipse 26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4343400" y="1042416"/>
            <a:ext cx="457200" cy="441325"/>
          </a:xfrm>
        </p:spPr>
        <p:txBody>
          <a:bodyPr/>
          <a:lstStyle>
            <a:lvl1pPr algn="ctr">
              <a:defRPr/>
            </a:lvl1pPr>
          </a:lstStyle>
          <a:p>
            <a:fld id="{3014B33D-EE6E-46D2-8F0B-21D0E2351F2A}" type="slidenum">
              <a:rPr lang="fr-BE" smtClean="0"/>
              <a:t>‹#›</a:t>
            </a:fld>
            <a:endParaRPr lang="fr-BE"/>
          </a:p>
        </p:txBody>
      </p:sp>
      <p:sp>
        <p:nvSpPr>
          <p:cNvPr id="23" name="Titre 22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fr-FR"/>
              <a:t>Modifiez le style du titre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/>
              <a:t>Modifiez le style du titre</a:t>
            </a:r>
            <a:endParaRPr kumimoji="0"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E141-D94C-4D50-AA89-301D1D8C398C}" type="datetime1">
              <a:rPr lang="fr-BE" smtClean="0"/>
              <a:t>15-03-21</a:t>
            </a:fld>
            <a:endParaRPr lang="fr-BE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4343400" y="1036020"/>
            <a:ext cx="457200" cy="441325"/>
          </a:xfrm>
        </p:spPr>
        <p:txBody>
          <a:bodyPr/>
          <a:lstStyle/>
          <a:p>
            <a:fld id="{3014B33D-EE6E-46D2-8F0B-21D0E2351F2A}" type="slidenum">
              <a:rPr lang="fr-BE" smtClean="0"/>
              <a:t>‹#›</a:t>
            </a:fld>
            <a:endParaRPr lang="fr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52400" y="158496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D9C8C-303A-407C-A3A2-6A2E1402F394}" type="datetime1">
              <a:rPr lang="fr-BE" smtClean="0"/>
              <a:t>15-03-21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4267200" y="6324600"/>
            <a:ext cx="609600" cy="44132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014B33D-EE6E-46D2-8F0B-21D0E2351F2A}" type="slidenum">
              <a:rPr lang="fr-BE" smtClean="0"/>
              <a:t>‹#›</a:t>
            </a:fld>
            <a:endParaRPr lang="fr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52400" y="152400"/>
            <a:ext cx="8833104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188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2362200" cy="990600"/>
          </a:xfrm>
        </p:spPr>
        <p:txBody>
          <a:bodyPr anchor="b"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r>
              <a:rPr kumimoji="0" lang="fr-FR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381000" y="1981200"/>
            <a:ext cx="2362200" cy="414496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FR"/>
              <a:t>Modifiez les styles du texte du masque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Connecteur droit 8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Espace réservé du contenu 19"/>
          <p:cNvSpPr>
            <a:spLocks noGrp="1"/>
          </p:cNvSpPr>
          <p:nvPr>
            <p:ph sz="quarter" idx="1"/>
          </p:nvPr>
        </p:nvSpPr>
        <p:spPr>
          <a:xfrm>
            <a:off x="3124200" y="685800"/>
            <a:ext cx="5638800" cy="5410200"/>
          </a:xfrm>
        </p:spPr>
        <p:txBody>
          <a:bodyPr/>
          <a:lstStyle/>
          <a:p>
            <a:pPr lvl="0" eaLnBrk="1" latinLnBrk="0" hangingPunct="1"/>
            <a:r>
              <a:rPr lang="fr-FR"/>
              <a:t>Modifiez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10" name="Ellipse 9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Ellipse 10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3014B33D-EE6E-46D2-8F0B-21D0E2351F2A}" type="slidenum">
              <a:rPr lang="fr-BE" smtClean="0"/>
              <a:t>‹#›</a:t>
            </a:fld>
            <a:endParaRPr lang="fr-BE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62AF2-F785-4554-9440-1E46B4F768C9}" type="datetime1">
              <a:rPr lang="fr-BE" smtClean="0"/>
              <a:t>15-03-21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383280" cy="365760"/>
          </a:xfrm>
        </p:spPr>
        <p:txBody>
          <a:bodyPr/>
          <a:lstStyle/>
          <a:p>
            <a:endParaRPr lang="fr-B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necteur droit 20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152400" y="152400"/>
            <a:ext cx="8833104" cy="301752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Ellipse 11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Ellipse 12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/>
          <a:p>
            <a:fld id="{3014B33D-EE6E-46D2-8F0B-21D0E2351F2A}" type="slidenum">
              <a:rPr lang="fr-BE" smtClean="0"/>
              <a:t>‹#›</a:t>
            </a:fld>
            <a:endParaRPr lang="fr-BE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000375" y="5029200"/>
            <a:ext cx="5867400" cy="12192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r>
              <a:rPr kumimoji="0" lang="fr-FR"/>
              <a:t>Modifiez le style du titre</a:t>
            </a:r>
            <a:endParaRPr kumimoji="0"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3000375" y="609600"/>
            <a:ext cx="5867400" cy="4267200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fr-FR"/>
              <a:t>Cliquez sur l'icône pour ajouter une image</a:t>
            </a:r>
            <a:endParaRPr kumimoji="0"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381000" y="990600"/>
            <a:ext cx="2438400" cy="525780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fr-FR"/>
              <a:t>Modifiez les styles du texte du masque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5788152" y="6404984"/>
            <a:ext cx="3044952" cy="365760"/>
          </a:xfrm>
        </p:spPr>
        <p:txBody>
          <a:bodyPr/>
          <a:lstStyle/>
          <a:p>
            <a:fld id="{2933C562-1111-423D-9D37-689B4C47BE13}" type="datetime1">
              <a:rPr lang="fr-BE" smtClean="0"/>
              <a:t>15-03-21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584448" cy="365760"/>
          </a:xfrm>
        </p:spPr>
        <p:txBody>
          <a:bodyPr/>
          <a:lstStyle/>
          <a:p>
            <a:endParaRPr lang="fr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39337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Espace réservé de la date 13"/>
          <p:cNvSpPr>
            <a:spLocks noGrp="1"/>
          </p:cNvSpPr>
          <p:nvPr>
            <p:ph type="dt" sz="half" idx="2"/>
          </p:nvPr>
        </p:nvSpPr>
        <p:spPr>
          <a:xfrm>
            <a:off x="5791200" y="6404984"/>
            <a:ext cx="3044952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rgbClr val="FFFFFF"/>
                </a:solidFill>
              </a:defRPr>
            </a:lvl1pPr>
          </a:lstStyle>
          <a:p>
            <a:fld id="{6284B5C0-13FA-4E70-B65D-634D3C7484B9}" type="datetime1">
              <a:rPr lang="fr-BE" smtClean="0"/>
              <a:t>15-03-21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3"/>
          </p:nvPr>
        </p:nvSpPr>
        <p:spPr>
          <a:xfrm>
            <a:off x="304800" y="6410848"/>
            <a:ext cx="35814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rgbClr val="FFFFFF"/>
                </a:solidFill>
              </a:defRPr>
            </a:lvl1pPr>
          </a:lstStyle>
          <a:p>
            <a:endParaRPr lang="fr-BE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Connecteur droit 9"/>
          <p:cNvSpPr>
            <a:spLocks noChangeShapeType="1"/>
          </p:cNvSpPr>
          <p:nvPr/>
        </p:nvSpPr>
        <p:spPr bwMode="auto">
          <a:xfrm>
            <a:off x="152400" y="1276743"/>
            <a:ext cx="8833104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Ellipse 11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Ellipse 14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Espace réservé du numéro de diapositive 22"/>
          <p:cNvSpPr>
            <a:spLocks noGrp="1"/>
          </p:cNvSpPr>
          <p:nvPr>
            <p:ph type="sldNum" sz="quarter" idx="4"/>
          </p:nvPr>
        </p:nvSpPr>
        <p:spPr>
          <a:xfrm>
            <a:off x="4343400" y="1040174"/>
            <a:ext cx="457200" cy="441325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latinLnBrk="0" hangingPunct="1">
              <a:defRPr kumimoji="0" sz="160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3014B33D-EE6E-46D2-8F0B-21D0E2351F2A}" type="slidenum">
              <a:rPr lang="fr-BE" smtClean="0"/>
              <a:t>‹#›</a:t>
            </a:fld>
            <a:endParaRPr lang="fr-BE"/>
          </a:p>
        </p:txBody>
      </p:sp>
      <p:sp>
        <p:nvSpPr>
          <p:cNvPr id="22" name="Espace réservé du titre 2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fr-FR"/>
              <a:t>Modifiez le style du titre</a:t>
            </a:r>
            <a:endParaRPr kumimoji="0" lang="en-US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8534400" cy="459943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fr-FR"/>
              <a:t>Modifiez les styles du texte du masque</a:t>
            </a:r>
          </a:p>
          <a:p>
            <a:pPr lvl="1" eaLnBrk="1" latinLnBrk="0" hangingPunct="1"/>
            <a:r>
              <a:rPr kumimoji="0" lang="fr-FR"/>
              <a:t>Deuxième niveau</a:t>
            </a:r>
          </a:p>
          <a:p>
            <a:pPr lvl="2" eaLnBrk="1" latinLnBrk="0" hangingPunct="1"/>
            <a:r>
              <a:rPr kumimoji="0" lang="fr-FR"/>
              <a:t>Troisième niveau</a:t>
            </a:r>
          </a:p>
          <a:p>
            <a:pPr lvl="3" eaLnBrk="1" latinLnBrk="0" hangingPunct="1"/>
            <a:r>
              <a:rPr kumimoji="0" lang="fr-FR"/>
              <a:t>Quatrième niveau</a:t>
            </a:r>
          </a:p>
          <a:p>
            <a:pPr lvl="4" eaLnBrk="1" latinLnBrk="0" hangingPunct="1"/>
            <a:r>
              <a:rPr kumimoji="0" lang="fr-FR"/>
              <a:t>Cinquième niveau</a:t>
            </a:r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hdr="0" ftr="0" dt="0"/>
  <p:txStyles>
    <p:titleStyle>
      <a:lvl1pPr algn="ctr" rtl="0" eaLnBrk="1" latinLnBrk="0" hangingPunct="1">
        <a:spcBef>
          <a:spcPct val="0"/>
        </a:spcBef>
        <a:buNone/>
        <a:defRPr kumimoji="0" sz="3300" kern="1200">
          <a:solidFill>
            <a:schemeClr val="accent3">
              <a:shade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"/>
        <a:buChar char="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ct val="20000"/>
        </a:spcBef>
        <a:buClr>
          <a:schemeClr val="accent3"/>
        </a:buClr>
        <a:buSzPct val="75000"/>
        <a:buFont typeface="Wingdings 2"/>
        <a:buChar char="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ct val="20000"/>
        </a:spcBef>
        <a:buClr>
          <a:schemeClr val="accent4"/>
        </a:buClr>
        <a:buSzPct val="70000"/>
        <a:buFont typeface="Wingdings"/>
        <a:buChar char="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ct val="20000"/>
        </a:spcBef>
        <a:buClr>
          <a:schemeClr val="accent5"/>
        </a:buClr>
        <a:buFontTx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3.pn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hyperlink" Target="Gantt_Project_SI.xlsx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penseeartificielle.fr/tp-reconnaissance-faciale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classrooms.com/forum/categorie/langage-python" TargetMode="External"/><Relationship Id="rId5" Type="http://schemas.openxmlformats.org/officeDocument/2006/relationships/hyperlink" Target="https://towardsdatascience.com/face-detection-recognition-and-emotion-detection-in-8-lines-of-code-b2ce32d4d5de" TargetMode="External"/><Relationship Id="rId4" Type="http://schemas.openxmlformats.org/officeDocument/2006/relationships/hyperlink" Target="https://tel.archives-ouvertes.fr/tel-01622639/document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riya-dwivedi/face_and_emotion_detection/blob/master/src/EmotionDetector_v2.ipynb" TargetMode="External"/><Relationship Id="rId5" Type="http://schemas.openxmlformats.org/officeDocument/2006/relationships/hyperlink" Target="https://www.youtube.com/watch?v=N4M4W7JPOL4" TargetMode="External"/><Relationship Id="rId4" Type="http://schemas.openxmlformats.org/officeDocument/2006/relationships/hyperlink" Target="https://vincent.developpez.com/cours-tutoriels/python/tkinter/apprendre-creer-interface-graphique-tkinter-python-3/#:~:text=Pour%20cr%C3%A9er%20une%20interface%20graphique,que%20des%20clics%20de%20souri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data:image/jpg;base64,%20/9j/4AAQSkZJRgABAQEAYABgAAD/2wBDAAUDBAQEAwUEBAQFBQUGBwwIBwcHBw8LCwkMEQ8SEhEPERETFhwXExQaFRERGCEYGh0dHx8fExciJCIeJBweHx7/2wBDAQUFBQcGBw4ICA4eFBEUHh4eHh4eHh4eHh4eHh4eHh4eHh4eHh4eHh4eHh4eHh4eHh4eHh4eHh4eHh4eHh4eHh7/wAARCAC9AXc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iigAooooAKKKKACiiigAooooAKKKKACiiigAooooAKKKKACiiigAooooAKKKKACiiigAooooAKKKKACiiigAooooAKKKKACiiigAooooAKKKKACiiigAooooAKKK5e8+IXgqzupbW68SWMU0TFZEZzlSOx4qZTjH4nY2o4atXbVKDlbsm/yOoorkP8AhZ/w+/6G7Sv+/wAKP+Fn/D7/AKG7Sf8Av+Kj21P+ZfedP9lY7/nzP/wF/wCR19Fch/ws/wCH3/Q3aT/3/FH/AAs/4ff9DdpP/f8AFHtqf8y+8P7Kx3/Pmf8A4C/8jr6K5q28feC7nHkeJtNk3DIxMORW3aajYXkfmWt5BMnqjg1anGWzOerha9L+JBr1TRaooHI45oqjAKKKKACiiigAooooAKKKKACiiigAooooAKKKKACiiigAooooAKKKKACiiigAooooAKKKKACiiigAooooAKKKKACiiigAooooAKKKKACmPFHIpV41YHqCOtPooauCZ8y/tN+B9I0Cax1zRbVbRLpmjuIYxhAwxhgOxOTXiY619Q/taf8AIiWf/X4tfLw6j6ivlsZFQrzS2v8Aoj984MxVXE5RTlVd2m1d+T0PfvBXwAsdR0qy1XU9fndLmJZDBFCF257bs/0rr0/Z/wDAIX5v7WY+v2wj+ld74A/5ErR/+vRP5VuV9C8FQi2lFH5XjuKc3lXmvbtJN7adfI8Y1f8AZ48LTQldL1LUbGTs0j+cB+HFeY+M/gr4x8N+Ze6e39qWkJ3LJbsRKAO5Tt+Zr61orCrl1Ga93RmuB41zXCyXPP2ke0tfx3Pizw78T/HWgTqYNcuZ0jG0W92TJGP+A8V7r8Mfjfo/iB4tN15E0rUWwqOWzFMfY/wk+nP1pvxw+Etr4itZdb8P28cGsIC0kSDAuR/8V/OvluWOSGVopFZJEYqynggivP8Ab18HPknqv62PvKGDybirCupCChUW9rJp+fRr+tGfoICCAQcg9CKK+ev2dvijK1xB4Q8QXBcuQlhcOec/88yf5V9C17dKrGrBTjsflecZRXynEvD1vk+jXdBRRRWh5QUUUUAFFFFABRRRQAUUUUAFFFFABRRRQAUUUUAFFFFABRRRQAUUUUAFFFFABRRRQAUUUUAFFFFABRRRQAUUUUAFFFFABRRRQB41+1p/yIln/wBfi18vDqPqK+of2tP+REs/+vxa+Xh1H1FfMY7/AHmfy/JH7pwH/wAieP8AikfdXgD/AJErR/8Ar0T+VblYfgD/AJErR/8Ar0T+VblfUz+Jn4ni/wDeJ+r/ADCiiipOcK+Xf2ofB40fxJF4jsoQtpqWRMFHCzDqT/vZH5V9RVwXx80ddY+GGqKUDPap9pj9coCeK4MypKdFy6x1/wAz6ThTMpYDM6cr+7J8r9H/AJPU+OYJZIZkmhdkkRgyspwQR3r7U+EHir/hLvA1lqcjIbpR5VyF7SKBn+dfFFe7/sj61JHq2qaE7ZjmjWaNc9CM7v5iuHKqrVR0+j/Nf8A/TOO8tjistddL3qevyej/AM/kfR9FFFe6fh4UUUUAFFFFABRRRQAUUUUAFFFFABRRRQAUUUUAFFFFABRRRQAUUUUAFFFFABRRRQAUUUUAFFFFABRRRQAUUUUAFFFFABRRRQB41+1p/wAiJZ/9fi18vDqPqK+of2tP+REs/wDr8Wvl4dR9RXzGO/3mfy/JH7pwH/yJ4/4pH3V4A/5ErR/+vRP5VuVh+AP+RK0f/r0T+VblfUz+Jn4ni/8AeJ+r/MKKKKk5wrO8UW/2rw5qFvjPmW7rjGe1aNUtdmW30a8mbGEhZjn6VjiLexnfs/yNaDaqxcd7o+B5OJXHo5H616R+zZcNb/FeywSBJBJGePXFecSnM0h9Xb+dehfs6RtJ8V9O2/wo7H6DFfPYD/eIep/RWfJPK8Rf+SX5H2FRRRX05/OAUUUUAFFFFABRRXN6lf8AjKCWY2nh/TLmBSfLJ1Bldx9PLwD+NaU6TqOya+bS/MyrVlSV2m/RN/kdJRXjer/GXVtJvnsdR8H/AGa4T7yPdnP/AKBVT/he9x/0LMf/AIGH/wCIr1I5Bj5JSjC69V/meHPirK6cnGdRpr+7L/I9vorxQfHG+IyPCRI/6+W/+Io/4Xhf/wDQot/4Et/8RT/sDH/yfiv8xf615V/z8/8AJZf5HtdFeKf8Lwvv+hRb/wACW/8AiKY3x2uVOG8Lop9Ddkf+yUf6v4/+T8V/mJ8WZUt6n/ksv8j26ivJfCXxik1zxHZaTJoMdstzKI/M+1FtpJ9Nor1quHF4Gvg5KNaNm/T9D08vzTC5hFzw8rpaPRr8wooorkPQCiiigAooooAKKKKACiiigAooooAKKKKACiiigAooooAKKKKACiiigDxr9rT/AJESz/6/Fr5eHUfUV9Q/taf8iJZ/9fi18vDqPqK+Yx3+8z+X5I/dOA/+RPH/ABSPurwB/wAiVo//AF6J/KtysPwB/wAiVo//AF6J/KtyvqZ/Ez8Txf8AvE/V/mFFFFSc4Vyvxb1NdJ+HWtXe7D/ZXSP3YjiuqrwL9rHxVGlpZ+ErZwZZGFzdYPKqPuD8fm/KuLMKihQl56fee3w5gJY7MqVJLS936LVnzsTkk+pzXs/7JuktdeMr7VyDtsrfy+nGZP8A9mvGK+wP2e/C7eG/h/bvcxGO9vz9omDfeUHop+n9a83K6TlV5+i/XQ/XON8wjhMqnTv71T3V+v4fmejUVBqF5a6fZTXt7OlvbQoXkkc4VVHUmuLn+KGkrps2q22h+Ib7SogWN/bWitCVHUglwSPwr25VYR+Jn4nh8DiMSr0oNrb59vXyO7qlreqWej6XPqN9IUghXcxHU+w96peEPFGi+K9L/tHRLxbmEHa46MjejDsa8M/aB8beILrUbDQzol/pWltOHzOoEl2VPQAE4A+vOazxGIVJLzsellGR1sfjfq0ly2+K+jSXk9b/ANbH0YjB0V16MARS1z/hjxBJqji2fw7rmmhIwfMvbdEQ8dAQ55/Cqmp+PdHttZl0axt9Q1rUIP8AX2+nRCRof97LACtXUira7nnLAYiVR04xu1q/Jeb2R1dFcd4X+I/h3Xtcm0JPtmn6rExVrO+iEchI64AJBrsaqMlJc0XoZ4nC1sLPkrRcXvr27njn7TFjCbDS9QEaiYSPGzdyuBgfzrw0177+0r/yLmnf9d2/kK8CNfpHDkm8DG/d/mfjHGcUs0bXVI+xfDf/ACALH/rgv8q0Kz/Df/IAsf8Argv8q0K/PK38SXqz9Xwf+70/RfkIQGBBAIPUGue8UeC/D3iG1kjvdPhWZhhbiNAJE+h/pXRUUU6s6UuaDsy61GnWi4VIpp9GfMmmaDeeFfi5pemXJ3FL2NopMcSIW4NfTdcD8UPDl3qOt+HdY060a4ms71POCdfLyDn6Dmu9X7o+letmuN+uU6NRv3rNP1T/AFPByPLf7OxGIowXuNpr0a2+WwtFFFeKfRhRRRQAUUUUAFFFFABRRRQAUUUUAFFFFABRRRQAUUUUAFFFFABRRRQB41+1p/yIln/1+LXy8Oo+or6N/a51i3XSdK0RXVp5JWmdR1RVxjP1yfyr5yHUfWvl8a08RO3f9Efu/AtOUMmhzLdyfyufdXgD/kStH/69E/lW5Xnvw38feDrjw1penx+ILMXkduiPCzYZWx0NdzHqFhIu5L22YeolFfUOcZNuLufjGYYWvRxE1Ug1q9011LNFZGseJvD+kWzXGpaxZ20S/eZpRx+VeX+Ofj74f06OS28NxPql1j5ZiNsA9wep+mBXPWxVKkryf+ZpgMlx+Pko4ek3520+/Y774leNtM8E6BJqF6yyXDAi2tw2GlfsPYepr4z8Sa1qHiDWrnV9Um826uHLMcYAHYAdhVvXNW8Q+NfEH2y9afUL6ZgiLGhIX0VR0Ar1b4Y/Ai+vJYdS8X5s7cHd9hB/eN7Mf4fwzXjT9tjql4q0fyP1bLMFl/CWFdXF1E6st+/pFb28/vMf9nv4czeJdYj8QapBjR7OTKq4/wBfIO2O6jv9a+rAAAABgDpUNjaW1jaRWlnBHb28ShY441wqj0AqavboUY0YKET8xz/PKucYr209IrSK7L/N9Ti/jN4V1Txh4Jl0bSbqK3uGmST96SFcDqpIz/KoNF1DRfB/hPTfCV5eLqOo29mIvs1um95sDnA6fmRWT+0d4v1Xwr4Tt49HkeC5vpjH9oXrGoxnHoTng10Pw70jQtA8FQXVm0RE8AmuLxyC0zEcszd65pSUpVlDold/J2t8jrjCpTymk6+tNzbhFbtrRtvt2W712PKP2RpHOreJo9zCP92wQ9Adz9qd+1R/yNPhj/eb+YqP9khlGteKGyNv7s59tz1L+1aPL8QeF7h2Aj3vz6YK1g/92o+q/Nn10v8AksJf4f8A3Ge/QhmskVW2sYxg4zjivKfhd4Yb4XnXtV8Wa5Zhb+VSjBiTtBYgnjOTu6D0r0jVtSXSvDc+ohPONvamYRqeX2rnivJv2f3j8aX2p+LfEc66hrEM5jgSTlbaPtsX+HP9K65yTxCjH4rP5L/hz47LYVVl+JqSdqN4qVl7zd7pJ9F3f4M5Tx5qkOoftF+HL6xiuLeN2tgrumwyje3zj1U+p9K+mK+cfivNDN+0r4c8qVHCG1Vtpzg+Y3H619GqQc4IOOD7VOA+CX+JnXxPb6tgWlb93+p5R+0r/wAi5p3/AF3b+QrwI177+0r/AMi5p3/Xdv5CvAjX6nw3/uMfV/mfznxr/wAjP/t1fqfYvhv/AJAFj/1wX+VaFZ/hv/kAWP8A1wX+VaFfntb+JL1Z+q4P/d6fovyCmh0LlAylh1GeRTq8r+Hepxat8WvEt1BJ5kIREjYdCAT/AFzW2HwzrQqTvpFX/Gxli8asNOlC13OVvwbueqUUUVynaFFFFABRRRQAUUUUAFFFFABRRRQAUUUUAFFFFABRRRQAUUUUAFFFFAGd4l1i10Dw/fa1erI1tZQtNIIxlioHYetfLt/8efH01zO1rPYW0DsfLj+zBii9huzyfevq2/tLW/sprK9t47i2mQpLFIoZXU9QQeteZn4C/DzJP2TUeT/z+vXDjKNeo17OVkfW8NZhk2DjP+0KXPJ2tomrejaPlfWdU1HWNQk1DVLya8upPvSSsWOPT6VTr60/4UL8PP8An11H/wADXo/4UL8PP+fXUf8AwNevN/syv5H38eP8nhFRjGSS/ur/ADPkukwK+tf+FC/Dz/n11H/wNej/AIUL8PP+fXUf/A16X9l1vIr/AIiFlPaf3L/5I+ULV7eNsz27TD0EhWuj0jW/CFnsa68EyXsq931Z1U/8B24r6M/4UL8PP+fXUf8AwNej/hQvw8/59dR/8DXq45fiI7W/r5HPW45yasrS9p8rr8po8w0D436doKsui/DrS7HcMMYbnaW+pCc1rf8ADSV7/wBCjb/+Bx/+Iruf+FC/Dz/n11H/AMDXo/4UL8PP+fXUf/A166FSxy0Ul/XyPDqZpwlVk5VKE2+75n/7ecN/w0le/wDQo2//AIHH/wCIo/4aSvv+hRt//A4//EV3P/Chfh5/z66j/wCBr0f8KF+Hn/PrqP8A4GvT9ljv51/XyM/r/B3/AEDy/H/5M888e/EeDxt4dGlax4YjjO4SJJHeHMbjpg7eR6jvXNeCte/sGAWuqRXWuWMf+osprxkt4/rHghq92j+DfglI1QW9+Qoxlrtifzp3/CnfBP8Az7Xv/gU1fbQfD+k5UXzW13/H3rP7j8WeL4xpQnh6GKiqTbaVlp6Xi2vv9Wz5+8Lahb6D4gu9Qht7lrO4bJsIrxokK/3HIHzr7EV0PxQ8b2vjzSILO80BLSe2Ytb3CXJYx5xkbdoznAr2D/hTvgn/AJ9r3/wKaj/hTvgn/n2vf/Apqf8Axjvs/ZexfL8//khVMfxvUxMMVLGLnjs7R9P5LPTe+/U8h8F+PJNBtiupWNxr9yYjCJr2+ZgkZ6qikEKD3x1wK5PTZxpXiCTUNGm1DTbSU/vbW3vWVnXPKmQc459K+iv+FO+Cf+fa9/8AApqP+FO+Cf8An2vf/ApqbfDzabovT1/+SHTzDjenKco4uPv76Rs/lyWXlZI8A8Xahp2s6xp+p6bpP9iy2gAYwTlmlIOQxbAIb/ar0HQfjE+j6etnb+HjNzukmnv2eSVu7MxXJPArvv8AhTvgn/n2vf8AwKaj/hTvgn/n2vf/AAKaqp1OH6d+Wi1f1/8AkjDE1+M8VSjRrYpSjHbb8+S7+Z5P8RviNN4y063s5NJjsxDIXDLOXznt0HpXCV6v8Z/Avh/wto9ndaTFcJJLKVYyTFxgY9frXlBr63Kp4aeHTw0bRu/63Z+c5/TxtPF8uNkpTstV2+5HsWnfGXUrSwgtl8Jl1iQKG85ucd/uVP8A8Lt1T/oUT/3/AG/+Ir1zw5/yAbH/AK4L/KtCviamOwKm74br/Mz9Iw2WZm6MHHGNKy+xHsfO/i34ueJNTsntbWwGkRyKVdgSzkH0YgYq7+zSSfEOqEnJMKZP4mva9c0XTNbs2tdTs4riNgR8yglc9wexry74P6KfD3xH8QaVu3JDGvlt6qScV6FPHYWtgK1KlT5Ha/e+q6nl4jK8dQzPDV69b2kea21radlpqew0UUV8mfeBRRRQAUUUUAFFFFABRRRQAUUUUAFFFFABRRRQAUUUUAFFFFABRRRQAUUUUAFFFFABRRRQAUUUUAFFFFABRRRQAUUUUAFFFFABRRRQAUUUUAeT/tK/8i5p3/Xdv5CvAjXvv7Sv/Iuad/13b+QrwI1+jcN/7jH1f5n5Fxr/AMjP/t1fqfYvhv8A5AFj/wBcF/lWhWf4b/5AFj/1wX+VaFfntb+JL1Z+q4P/AHen6L8grCsfDkdr4vvfES3Ts91CkTQlOF2k85/Gt2ilCpKCai91Zl1KMKtudXs7r1CiisjxVql9pWmtcafpM+pz4JEcZAAx6k0oQc5KK3Zc5qEXJ7I16K8i8DfEbxJ4m1DUrOCxt/tRUfZITxHDydzO+Mnt2rqvh/feNGk1JPGVvbwxQEGGdAFVhznGO3ua78RllbD83tGk1bS+rv27nlYTOsPjHH2MZNSbV7aK3ftfp+J2dFcnp2q6t4pjnudEuo9N05HKQXTwiV5yOpCHAC+hz61zlx4217wn4ug0TxWbe9s7ogw30KeXtBOOV/nUU8vq1G4Ra5lry9f8vle5dbNqFGCqyT5G7c3T87287W8z0+isjxNr9noWlfbp8yGQhIIk+9K5+6o+tZd5a+N7qw+12usWVjdFNwszaiRAewLnB/SsKeHckpSainpd/wDAuddTFRjLkinKVr2Vtvm0vTXU6uiuB+GXj2TxFeXOi6tara6ra53BT8sgHUj0PtWrJZ+Mb3Vr5o9ch0yySXbbJ9hWVmXAyxJI71rUwU6NR06rUba69fS17nPRzKniKSq0YuV3aytdNb3u1ax1NFebfEDVPEXhHRTfXHjGGadztt7f+y0Bkb/vrgV0Hw7ufEc/hwal4quIBLKPMSNIgnlx4/i9+tOeBlGh7fmTje3XX0ukKnmUZ4n6q4SUrX+zovOzdvI6miuT07VdW8UpPcaHdR6dpyOY4bp4RK85HUhDgBffPrXN3XjbXvCPi6DRfFZt72yuyDDewxiMqCccr9etOnl9WpJwi1zL7PX/ACv5XuTWzahRgqsk+Ru3N0/O9vO1vM9QopEZXQMpypGQfalrhPUCiiigAooooAKKKKACiiigAooooAKKKKACiiigAooooAKKKKACiiigAooooAKKKKACiiqs+o6fArma9t4wn3t0gGKaTewnJLdnmP7Sv/Iuad/13b+QrwI16d8ePF+neIL+00/SphPb2m5nlX7rMccD6YrzHIr9KyGhOjgoxmrPV/ifjfFmKp4jMpSpO6SSuj7D8LOJPDtg65wYF6/StKvOPhL490TUPD9lpd3epbajAnlskpx5mO4PSvQoLm3nJEM8UpHXY4OPyr4DG4apQryjONtWfqeVYyjicJTlTknovk7bEtFFFcZ6QVHc/wDHvJ/umpKrapc29rYTTXM0cMaoSWdsAcU0m3ZDTSd2eOfs3Af214gOBn5ef+BNXonxVuJLbwBq7xEhmt2TI7AjFeZfs66hZwa/rcM1zHG8wVo9zAbgGbOPzFey+I9Mj1rQb3S5G2rcwtHu9MjrX0GctU8zU5rT3fyR8jwyva5O6cHr76+bbsef/Cfw7Z6p4E0+5Gsa5E20q6W+oyRopB6BQcCtrVPhn4b1KRZtUuNWvHQYV7i/dyo9iTXlXg/xRrHwy1i40XWLKSSxMuXQdQf7ynocjHFd/H8Qo/GX/Ek8M6Xfl7n5J7idAiQxnhmyCcnFdGNw2OhiHWpT9x6qSeiTOPLMXlksLHD4mC9pHRxa1bXZdbmV8a3SPxF4T09ppYrSOdSXSQqwGQMhuxAHWu6TwdaMoYa74kwRkf8AE2l/xrm/jf4RudY8MWtxpyNLc6aCdi9XTAz+WM1zngr4xR6dpq6f4ms7p5oAFSWFAWYDsykjFZwpVsTgabwru43TXXV3ub1q+HweZ1FjY2jNR5X0VlZr+v1PQdA+H/hvQ9bXWLJbv7bhhvluWfdnrnPWum1C8t9PsZr27lWKCFC7sewFcj4U1m58YaxHrEdhPZaRZqwgacbXndhyceg4rkfiLrEvjXxVD4J0m7ihsYX331wZAAcdQPXH6muJYSvicQoV5bL3m9eVf107s9P6/hcFhZVcNDSTtFLTnk+3+flcTwnZ3XxI8av4o1SP/iS2L7LSBujkcj6+p9eld78UZ5LXwBqzQ/KfszIMcYBGK0tFXRdI0uDT7K4tIoIUCqBIv51jfbbbxkmv6LBcJJaLEbbzEGQHIOTnv1FFXEOtXjNRtTp2suyv+bDDYVYbDyjOV61W933lZ6ei6HN/CXw9Z6p4EsLn+2NchbaVeO31GSNFOegUHArc1T4Z+G9TdZdUuNWvHQYV7i/dyo9iTxXlXhHxNrPwx1q50bVrKSSxaXLpjkf7anocjHFd/H8Q4/GI/sTwzpd+ZLn93NPOgRIYzwzZBOSB0r0sbh8dDEOtRl7j1Uk9EmeLlmLyyWFjh8TBe0jo4tatrsutz0i2iSG3jhjyURQq5OeB71JUdrEILaOFeQihc+uKkr5aW59vBWilawUUUUigooooAKKKKACiiigAooooAKKKKACiiigAooooAKKKKACiiigAooooAKKKKACsa58KeGLm4e4uPD+lyzSHc7vaoWY+pOK2aKuFScHeLsZ1KVOqrTin66mH/wAIf4U/6FvSf/ARP8KP+EP8Kf8AQt6T/wCAif4VuUVp9Zrfzv72ZfUsN/z7j9yMM+DvCZ/5lvSf/ARP8KuaToejaS7vpelWVk0gAcwQqhYDpnArQoqZV6slaUm16lRwtCD5owSfogooorI3Cqup6bp+qW4t9Ssre8hB3bJow659cGrVFOMnF3TFKKknGSujD/4Q/wAKZB/4RvScjp/oif4VtqAqhVAAAwAKWiqnVnP4m2Z06FKlfkil6KxS1TSdL1RFTUtPtbxV+6J4g4H50/TdN0/TIDBp1lb2kROSkMYQZ+gq1RR7SXLy30K9lDn5+VX79QrKu/Dfh68ujdXWiadPOTkySW6sx/EitWilCcoO8XYJ04VFaaTXmNWNFjEaooQDAUDgD0rFbwf4UYkt4b0kknJJtE6/lW5RVQqzh8LaJqUKdRJTinbujC/4Q3wl/wBC1pH/AICJ/hWjpel6bpUTRaZp9tZxsdzLBEEBPrxVyinKvVmrSk2vUmGFoU3zQgk/JIp6ppOmaoipqWn2t4q/dE8QcD86dpmm6fpkBg06yt7SInJSGMIM/QVaoqfaT5eW+nY09lDn5+VX79QoooqCwooooAKKKKACiiigAooooAKKKKACiiigAooooAKKKKACiiigAooooAKKKKACiiigAooooAKKKKACiiigAooooAKKKKACiiigAooooAKKKKACiiigAooooAKKKKACiiigAooooAKKKKAP/9k="/>
          <p:cNvSpPr>
            <a:spLocks noChangeAspect="1" noChangeArrowheads="1"/>
          </p:cNvSpPr>
          <p:nvPr/>
        </p:nvSpPr>
        <p:spPr bwMode="auto">
          <a:xfrm>
            <a:off x="21272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5" name="AutoShape 4" descr="data:image/jpg;base64,%20/9j/4AAQSkZJRgABAQEAYABgAAD/2wBDAAUDBAQEAwUEBAQFBQUGBwwIBwcHBw8LCwkMEQ8SEhEPERETFhwXExQaFRERGCEYGh0dHx8fExciJCIeJBweHx7/2wBDAQUFBQcGBw4ICA4eFBEUHh4eHh4eHh4eHh4eHh4eHh4eHh4eHh4eHh4eHh4eHh4eHh4eHh4eHh4eHh4eHh4eHh7/wAARCAC9AXc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iigAooooAKKKKACiiigAooooAKKKKACiiigAooooAKKKKACiiigAooooAKKKKACiiigAooooAKKKKACiiigAooooAKKKKACiiigAooooAKKKKACiiigAooooAKKK5e8+IXgqzupbW68SWMU0TFZEZzlSOx4qZTjH4nY2o4atXbVKDlbsm/yOoorkP8AhZ/w+/6G7Sv+/wAKP+Fn/D7/AKG7Sf8Av+Kj21P+ZfedP9lY7/nzP/wF/wCR19Fch/ws/wCH3/Q3aT/3/FH/AAs/4ff9DdpP/f8AFHtqf8y+8P7Kx3/Pmf8A4C/8jr6K5q28feC7nHkeJtNk3DIxMORW3aajYXkfmWt5BMnqjg1anGWzOerha9L+JBr1TRaooHI45oqjAKKKKACiiigAooooAKKKKACiiigAooooAKKKKACiiigAooooAKKKKACiiigAooooAKKKKACiiigAooooAKKKKACiiigAooooAKKKKACmPFHIpV41YHqCOtPooauCZ8y/tN+B9I0Cax1zRbVbRLpmjuIYxhAwxhgOxOTXiY619Q/taf8AIiWf/X4tfLw6j6ivlsZFQrzS2v8Aoj984MxVXE5RTlVd2m1d+T0PfvBXwAsdR0qy1XU9fndLmJZDBFCF257bs/0rr0/Z/wDAIX5v7WY+v2wj+ld74A/5ErR/+vRP5VuV9C8FQi2lFH5XjuKc3lXmvbtJN7adfI8Y1f8AZ48LTQldL1LUbGTs0j+cB+HFeY+M/gr4x8N+Ze6e39qWkJ3LJbsRKAO5Tt+Zr61orCrl1Ga93RmuB41zXCyXPP2ke0tfx3Pizw78T/HWgTqYNcuZ0jG0W92TJGP+A8V7r8Mfjfo/iB4tN15E0rUWwqOWzFMfY/wk+nP1pvxw+Etr4itZdb8P28cGsIC0kSDAuR/8V/OvluWOSGVopFZJEYqynggivP8Ab18HPknqv62PvKGDybirCupCChUW9rJp+fRr+tGfoICCAQcg9CKK+ev2dvijK1xB4Q8QXBcuQlhcOec/88yf5V9C17dKrGrBTjsflecZRXynEvD1vk+jXdBRRRWh5QUUUUAFFFFABRRRQAUUUUAFFFFABRRRQAUUUUAFFFFABRRRQAUUUUAFFFFABRRRQAUUUUAFFFFABRRRQAUUUUAFFFFABRRRQB41+1p/yIln/wBfi18vDqPqK+of2tP+REs/+vxa+Xh1H1FfMY7/AHmfy/JH7pwH/wAieP8AikfdXgD/AJErR/8Ar0T+VblYfgD/AJErR/8Ar0T+VblfUz+Jn4ni/wDeJ+r/ADCiiipOcK+Xf2ofB40fxJF4jsoQtpqWRMFHCzDqT/vZH5V9RVwXx80ddY+GGqKUDPap9pj9coCeK4MypKdFy6x1/wAz6ThTMpYDM6cr+7J8r9H/AJPU+OYJZIZkmhdkkRgyspwQR3r7U+EHir/hLvA1lqcjIbpR5VyF7SKBn+dfFFe7/sj61JHq2qaE7ZjmjWaNc9CM7v5iuHKqrVR0+j/Nf8A/TOO8tjistddL3qevyej/AM/kfR9FFFe6fh4UUUUAFFFFABRRRQAUUUUAFFFFABRRRQAUUUUAFFFFABRRRQAUUUUAFFFFABRRRQAUUUUAFFFFABRRRQAUUUUAFFFFABRRRQB41+1p/wAiJZ/9fi18vDqPqK+of2tP+REs/wDr8Wvl4dR9RXzGO/3mfy/JH7pwH/yJ4/4pH3V4A/5ErR/+vRP5VuVh+AP+RK0f/r0T+VblfUz+Jn4ni/8AeJ+r/MKKKKk5wrO8UW/2rw5qFvjPmW7rjGe1aNUtdmW30a8mbGEhZjn6VjiLexnfs/yNaDaqxcd7o+B5OJXHo5H616R+zZcNb/FeywSBJBJGePXFecSnM0h9Xb+dehfs6RtJ8V9O2/wo7H6DFfPYD/eIep/RWfJPK8Rf+SX5H2FRRRX05/OAUUUUAFFFFABRRXN6lf8AjKCWY2nh/TLmBSfLJ1Bldx9PLwD+NaU6TqOya+bS/MyrVlSV2m/RN/kdJRXjer/GXVtJvnsdR8H/AGa4T7yPdnP/AKBVT/he9x/0LMf/AIGH/wCIr1I5Bj5JSjC69V/meHPirK6cnGdRpr+7L/I9vorxQfHG+IyPCRI/6+W/+Io/4Xhf/wDQot/4Et/8RT/sDH/yfiv8xf615V/z8/8AJZf5HtdFeKf8Lwvv+hRb/wACW/8AiKY3x2uVOG8Lop9Ddkf+yUf6v4/+T8V/mJ8WZUt6n/ksv8j26ivJfCXxik1zxHZaTJoMdstzKI/M+1FtpJ9Nor1quHF4Gvg5KNaNm/T9D08vzTC5hFzw8rpaPRr8wooorkPQCiiigAooooAKKKKACiiigAooooAKKKKACiiigAooooAKKKKACiiigDxr9rT/AJESz/6/Fr5eHUfUV9Q/taf8iJZ/9fi18vDqPqK+Yx3+8z+X5I/dOA/+RPH/ABSPurwB/wAiVo//AF6J/KtysPwB/wAiVo//AF6J/KtyvqZ/Ez8Txf8AvE/V/mFFFFSc4Vyvxb1NdJ+HWtXe7D/ZXSP3YjiuqrwL9rHxVGlpZ+ErZwZZGFzdYPKqPuD8fm/KuLMKihQl56fee3w5gJY7MqVJLS936LVnzsTkk+pzXs/7JuktdeMr7VyDtsrfy+nGZP8A9mvGK+wP2e/C7eG/h/bvcxGO9vz9omDfeUHop+n9a83K6TlV5+i/XQ/XON8wjhMqnTv71T3V+v4fmejUVBqF5a6fZTXt7OlvbQoXkkc4VVHUmuLn+KGkrps2q22h+Ib7SogWN/bWitCVHUglwSPwr25VYR+Jn4nh8DiMSr0oNrb59vXyO7qlreqWej6XPqN9IUghXcxHU+w96peEPFGi+K9L/tHRLxbmEHa46MjejDsa8M/aB8beILrUbDQzol/pWltOHzOoEl2VPQAE4A+vOazxGIVJLzsellGR1sfjfq0ly2+K+jSXk9b/ANbH0YjB0V16MARS1z/hjxBJqji2fw7rmmhIwfMvbdEQ8dAQ55/Cqmp+PdHttZl0axt9Q1rUIP8AX2+nRCRof97LACtXUira7nnLAYiVR04xu1q/Jeb2R1dFcd4X+I/h3Xtcm0JPtmn6rExVrO+iEchI64AJBrsaqMlJc0XoZ4nC1sLPkrRcXvr27njn7TFjCbDS9QEaiYSPGzdyuBgfzrw0177+0r/yLmnf9d2/kK8CNfpHDkm8DG/d/mfjHGcUs0bXVI+xfDf/ACALH/rgv8q0Kz/Df/IAsf8Argv8q0K/PK38SXqz9Xwf+70/RfkIQGBBAIPUGue8UeC/D3iG1kjvdPhWZhhbiNAJE+h/pXRUUU6s6UuaDsy61GnWi4VIpp9GfMmmaDeeFfi5pemXJ3FL2NopMcSIW4NfTdcD8UPDl3qOt+HdY060a4ms71POCdfLyDn6Dmu9X7o+letmuN+uU6NRv3rNP1T/AFPByPLf7OxGIowXuNpr0a2+WwtFFFeKfRhRRRQAUUUUAFFFFABRRRQAUUUUAFFFFABRRRQAUUUUAFFFFABRRRQB41+1p/yIln/1+LXy8Oo+or6N/a51i3XSdK0RXVp5JWmdR1RVxjP1yfyr5yHUfWvl8a08RO3f9Efu/AtOUMmhzLdyfyufdXgD/kStH/69E/lW5Xnvw38feDrjw1penx+ILMXkduiPCzYZWx0NdzHqFhIu5L22YeolFfUOcZNuLufjGYYWvRxE1Ug1q9011LNFZGseJvD+kWzXGpaxZ20S/eZpRx+VeX+Ofj74f06OS28NxPql1j5ZiNsA9wep+mBXPWxVKkryf+ZpgMlx+Pko4ek3520+/Y774leNtM8E6BJqF6yyXDAi2tw2GlfsPYepr4z8Sa1qHiDWrnV9Um826uHLMcYAHYAdhVvXNW8Q+NfEH2y9afUL6ZgiLGhIX0VR0Ar1b4Y/Ai+vJYdS8X5s7cHd9hB/eN7Mf4fwzXjT9tjql4q0fyP1bLMFl/CWFdXF1E6st+/pFb28/vMf9nv4czeJdYj8QapBjR7OTKq4/wBfIO2O6jv9a+rAAAABgDpUNjaW1jaRWlnBHb28ShY441wqj0AqavboUY0YKET8xz/PKucYr209IrSK7L/N9Ti/jN4V1Txh4Jl0bSbqK3uGmST96SFcDqpIz/KoNF1DRfB/hPTfCV5eLqOo29mIvs1um95sDnA6fmRWT+0d4v1Xwr4Tt49HkeC5vpjH9oXrGoxnHoTng10Pw70jQtA8FQXVm0RE8AmuLxyC0zEcszd65pSUpVlDold/J2t8jrjCpTymk6+tNzbhFbtrRtvt2W712PKP2RpHOreJo9zCP92wQ9Adz9qd+1R/yNPhj/eb+YqP9khlGteKGyNv7s59tz1L+1aPL8QeF7h2Aj3vz6YK1g/92o+q/Nn10v8AksJf4f8A3Ge/QhmskVW2sYxg4zjivKfhd4Yb4XnXtV8Wa5Zhb+VSjBiTtBYgnjOTu6D0r0jVtSXSvDc+ohPONvamYRqeX2rnivJv2f3j8aX2p+LfEc66hrEM5jgSTlbaPtsX+HP9K65yTxCjH4rP5L/hz47LYVVl+JqSdqN4qVl7zd7pJ9F3f4M5Tx5qkOoftF+HL6xiuLeN2tgrumwyje3zj1U+p9K+mK+cfivNDN+0r4c8qVHCG1Vtpzg+Y3H619GqQc4IOOD7VOA+CX+JnXxPb6tgWlb93+p5R+0r/wAi5p3/AF3b+QrwI177+0r/AMi5p3/Xdv5CvAjX6nw3/uMfV/mfznxr/wAjP/t1fqfYvhv/AJAFj/1wX+VaFZ/hv/kAWP8A1wX+VaFfntb+JL1Z+q4P/d6fovyCmh0LlAylh1GeRTq8r+Hepxat8WvEt1BJ5kIREjYdCAT/AFzW2HwzrQqTvpFX/Gxli8asNOlC13OVvwbueqUUUVynaFFFFABRRRQAUUUUAFFFFABRRRQAUUUUAFFFFABRRRQAUUUUAFFFFAGd4l1i10Dw/fa1erI1tZQtNIIxlioHYetfLt/8efH01zO1rPYW0DsfLj+zBii9huzyfevq2/tLW/sprK9t47i2mQpLFIoZXU9QQeteZn4C/DzJP2TUeT/z+vXDjKNeo17OVkfW8NZhk2DjP+0KXPJ2tomrejaPlfWdU1HWNQk1DVLya8upPvSSsWOPT6VTr60/4UL8PP8An11H/wADXo/4UL8PP+fXUf8AwNevN/syv5H38eP8nhFRjGSS/ur/ADPkukwK+tf+FC/Dz/n11H/wNej/AIUL8PP+fXUf/A16X9l1vIr/AIiFlPaf3L/5I+ULV7eNsz27TD0EhWuj0jW/CFnsa68EyXsq931Z1U/8B24r6M/4UL8PP+fXUf8AwNej/hQvw8/59dR/8DXq45fiI7W/r5HPW45yasrS9p8rr8po8w0D436doKsui/DrS7HcMMYbnaW+pCc1rf8ADSV7/wBCjb/+Bx/+Iruf+FC/Dz/n11H/AMDXo/4UL8PP+fXUf/A166FSxy0Ul/XyPDqZpwlVk5VKE2+75n/7ecN/w0le/wDQo2//AIHH/wCIo/4aSvv+hRt//A4//EV3P/Chfh5/z66j/wCBr0f8KF+Hn/PrqP8A4GvT9ljv51/XyM/r/B3/AEDy/H/5M888e/EeDxt4dGlax4YjjO4SJJHeHMbjpg7eR6jvXNeCte/sGAWuqRXWuWMf+osprxkt4/rHghq92j+DfglI1QW9+Qoxlrtifzp3/CnfBP8Az7Xv/gU1fbQfD+k5UXzW13/H3rP7j8WeL4xpQnh6GKiqTbaVlp6Xi2vv9Wz5+8Lahb6D4gu9Qht7lrO4bJsIrxokK/3HIHzr7EV0PxQ8b2vjzSILO80BLSe2Ytb3CXJYx5xkbdoznAr2D/hTvgn/AJ9r3/wKaj/hTvgn/n2vf/Apqf8Axjvs/ZexfL8//khVMfxvUxMMVLGLnjs7R9P5LPTe+/U8h8F+PJNBtiupWNxr9yYjCJr2+ZgkZ6qikEKD3x1wK5PTZxpXiCTUNGm1DTbSU/vbW3vWVnXPKmQc459K+iv+FO+Cf+fa9/8AApqP+FO+Cf8An2vf/ApqbfDzabovT1/+SHTzDjenKco4uPv76Rs/lyWXlZI8A8Xahp2s6xp+p6bpP9iy2gAYwTlmlIOQxbAIb/ar0HQfjE+j6etnb+HjNzukmnv2eSVu7MxXJPArvv8AhTvgn/n2vf8AwKaj/hTvgn/n2vf/AAKaqp1OH6d+Wi1f1/8AkjDE1+M8VSjRrYpSjHbb8+S7+Z5P8RviNN4y063s5NJjsxDIXDLOXznt0HpXCV6v8Z/Avh/wto9ndaTFcJJLKVYyTFxgY9frXlBr63Kp4aeHTw0bRu/63Z+c5/TxtPF8uNkpTstV2+5HsWnfGXUrSwgtl8Jl1iQKG85ucd/uVP8A8Lt1T/oUT/3/AG/+Ir1zw5/yAbH/AK4L/KtCviamOwKm74br/Mz9Iw2WZm6MHHGNKy+xHsfO/i34ueJNTsntbWwGkRyKVdgSzkH0YgYq7+zSSfEOqEnJMKZP4mva9c0XTNbs2tdTs4riNgR8yglc9wexry74P6KfD3xH8QaVu3JDGvlt6qScV6FPHYWtgK1KlT5Ha/e+q6nl4jK8dQzPDV69b2kea21radlpqew0UUV8mfeBRRRQAUUUUAFFFFABRRRQAUUUUAFFFFABRRRQAUUUUAFFFFABRRRQAUUUUAFFFFABRRRQAUUUUAFFFFABRRRQAUUUUAFFFFABRRRQAUUUUAeT/tK/8i5p3/Xdv5CvAjXvv7Sv/Iuad/13b+QrwI1+jcN/7jH1f5n5Fxr/AMjP/t1fqfYvhv8A5AFj/wBcF/lWhWf4b/5AFj/1wX+VaFfntb+JL1Z+q4P/AHen6L8grCsfDkdr4vvfES3Ts91CkTQlOF2k85/Gt2ilCpKCai91Zl1KMKtudXs7r1CiisjxVql9pWmtcafpM+pz4JEcZAAx6k0oQc5KK3Zc5qEXJ7I16K8i8DfEbxJ4m1DUrOCxt/tRUfZITxHDydzO+Mnt2rqvh/feNGk1JPGVvbwxQEGGdAFVhznGO3ua78RllbD83tGk1bS+rv27nlYTOsPjHH2MZNSbV7aK3ftfp+J2dFcnp2q6t4pjnudEuo9N05HKQXTwiV5yOpCHAC+hz61zlx4217wn4ug0TxWbe9s7ogw30KeXtBOOV/nUU8vq1G4Ra5lry9f8vle5dbNqFGCqyT5G7c3T87287W8z0+isjxNr9noWlfbp8yGQhIIk+9K5+6o+tZd5a+N7qw+12usWVjdFNwszaiRAewLnB/SsKeHckpSainpd/wDAuddTFRjLkinKVr2Vtvm0vTXU6uiuB+GXj2TxFeXOi6tara6ra53BT8sgHUj0PtWrJZ+Mb3Vr5o9ch0yySXbbJ9hWVmXAyxJI71rUwU6NR06rUba69fS17nPRzKniKSq0YuV3aytdNb3u1ax1NFebfEDVPEXhHRTfXHjGGadztt7f+y0Bkb/vrgV0Hw7ufEc/hwal4quIBLKPMSNIgnlx4/i9+tOeBlGh7fmTje3XX0ukKnmUZ4n6q4SUrX+zovOzdvI6miuT07VdW8UpPcaHdR6dpyOY4bp4RK85HUhDgBffPrXN3XjbXvCPi6DRfFZt72yuyDDewxiMqCccr9etOnl9WpJwi1zL7PX/ACv5XuTWzahRgqsk+Ru3N0/O9vO1vM9QopEZXQMpypGQfalrhPUCiiigAooooAKKKKACiiigAooooAKKKKACiiigAooooAKKKKACiiigAooooAKKKKACiiqs+o6fArma9t4wn3t0gGKaTewnJLdnmP7Sv/Iuad/13b+QrwI16d8ePF+neIL+00/SphPb2m5nlX7rMccD6YrzHIr9KyGhOjgoxmrPV/ifjfFmKp4jMpSpO6SSuj7D8LOJPDtg65wYF6/StKvOPhL490TUPD9lpd3epbajAnlskpx5mO4PSvQoLm3nJEM8UpHXY4OPyr4DG4apQryjONtWfqeVYyjicJTlTknovk7bEtFFFcZ6QVHc/wDHvJ/umpKrapc29rYTTXM0cMaoSWdsAcU0m3ZDTSd2eOfs3Af214gOBn5ef+BNXonxVuJLbwBq7xEhmt2TI7AjFeZfs66hZwa/rcM1zHG8wVo9zAbgGbOPzFey+I9Mj1rQb3S5G2rcwtHu9MjrX0GctU8zU5rT3fyR8jwyva5O6cHr76+bbsef/Cfw7Z6p4E0+5Gsa5E20q6W+oyRopB6BQcCtrVPhn4b1KRZtUuNWvHQYV7i/dyo9iTXlXg/xRrHwy1i40XWLKSSxMuXQdQf7ynocjHFd/H8Qo/GX/Ek8M6Xfl7n5J7idAiQxnhmyCcnFdGNw2OhiHWpT9x6qSeiTOPLMXlksLHD4mC9pHRxa1bXZdbmV8a3SPxF4T09ppYrSOdSXSQqwGQMhuxAHWu6TwdaMoYa74kwRkf8AE2l/xrm/jf4RudY8MWtxpyNLc6aCdi9XTAz+WM1zngr4xR6dpq6f4ms7p5oAFSWFAWYDsykjFZwpVsTgabwru43TXXV3ub1q+HweZ1FjY2jNR5X0VlZr+v1PQdA+H/hvQ9bXWLJbv7bhhvluWfdnrnPWum1C8t9PsZr27lWKCFC7sewFcj4U1m58YaxHrEdhPZaRZqwgacbXndhyceg4rkfiLrEvjXxVD4J0m7ihsYX331wZAAcdQPXH6muJYSvicQoV5bL3m9eVf107s9P6/hcFhZVcNDSTtFLTnk+3+flcTwnZ3XxI8av4o1SP/iS2L7LSBujkcj6+p9eld78UZ5LXwBqzQ/KfszIMcYBGK0tFXRdI0uDT7K4tIoIUCqBIv51jfbbbxkmv6LBcJJaLEbbzEGQHIOTnv1FFXEOtXjNRtTp2suyv+bDDYVYbDyjOV61W933lZ6ei6HN/CXw9Z6p4EsLn+2NchbaVeO31GSNFOegUHArc1T4Z+G9TdZdUuNWvHQYV7i/dyo9iTxXlXhHxNrPwx1q50bVrKSSxaXLpjkf7anocjHFd/H8Q4/GI/sTwzpd+ZLn93NPOgRIYzwzZBOSB0r0sbh8dDEOtRl7j1Uk9EmeLlmLyyWFjh8TBe0jo4tatrsutz0i2iSG3jhjyURQq5OeB71JUdrEILaOFeQihc+uKkr5aW59vBWilawUUUUigooooAKKKKACiiigAooooAKKKKACiiigAooooAKKKKACiiigAooooAKKKKACsa58KeGLm4e4uPD+lyzSHc7vaoWY+pOK2aKuFScHeLsZ1KVOqrTin66mH/wAIf4U/6FvSf/ARP8KP+EP8Kf8AQt6T/wCAif4VuUVp9Zrfzv72ZfUsN/z7j9yMM+DvCZ/5lvSf/ARP8KuaToejaS7vpelWVk0gAcwQqhYDpnArQoqZV6slaUm16lRwtCD5owSfogooorI3Cqup6bp+qW4t9Ssre8hB3bJow659cGrVFOMnF3TFKKknGSujD/4Q/wAKZB/4RvScjp/oif4VtqAqhVAAAwAKWiqnVnP4m2Z06FKlfkil6KxS1TSdL1RFTUtPtbxV+6J4g4H50/TdN0/TIDBp1lb2kROSkMYQZ+gq1RR7SXLy30K9lDn5+VX79QrKu/Dfh68ujdXWiadPOTkySW6sx/EitWilCcoO8XYJ04VFaaTXmNWNFjEaooQDAUDgD0rFbwf4UYkt4b0kknJJtE6/lW5RVQqzh8LaJqUKdRJTinbujC/4Q3wl/wBC1pH/AICJ/hWjpel6bpUTRaZp9tZxsdzLBEEBPrxVyinKvVmrSk2vUmGFoU3zQgk/JIp6ppOmaoipqWn2t4q/dE8QcD86dpmm6fpkBg06yt7SInJSGMIM/QVaoqfaT5eW+nY09lDn5+VX79QoooqCwooooAKKKKACiiigAooooAKKKKACiiigAooooAKKKKACiiigAooooAKKKKACiiigAooooAKKKKACiiigAooooAKKKKACiiigAooooAKKKKACiiigAooooAKKKKACiiigAooooAKKKKAP/9k="/>
          <p:cNvSpPr>
            <a:spLocks noChangeAspect="1" noChangeArrowheads="1"/>
          </p:cNvSpPr>
          <p:nvPr/>
        </p:nvSpPr>
        <p:spPr bwMode="auto">
          <a:xfrm>
            <a:off x="36512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439" y="160338"/>
            <a:ext cx="991202" cy="991202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407494" y="5119759"/>
            <a:ext cx="3688034" cy="1143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</a:pPr>
            <a:r>
              <a:rPr lang="de-DE" sz="1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Daussaint</a:t>
            </a:r>
            <a:r>
              <a:rPr lang="de-DE" sz="1600">
                <a:solidFill>
                  <a:schemeClr val="tx1">
                    <a:lumMod val="85000"/>
                    <a:lumOff val="15000"/>
                  </a:schemeClr>
                </a:solidFill>
              </a:rPr>
              <a:t> Romain</a:t>
            </a:r>
          </a:p>
          <a:p>
            <a:pPr>
              <a:lnSpc>
                <a:spcPct val="80000"/>
              </a:lnSpc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</a:pPr>
            <a:r>
              <a:rPr lang="de-DE" sz="1600">
                <a:solidFill>
                  <a:schemeClr val="tx1">
                    <a:lumMod val="85000"/>
                    <a:lumOff val="15000"/>
                  </a:schemeClr>
                </a:solidFill>
              </a:rPr>
              <a:t>Honnay Lucas</a:t>
            </a:r>
            <a:endParaRPr lang="fr-BE" sz="16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</a:pPr>
            <a:r>
              <a:rPr lang="fr-BE" sz="1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Industrial</a:t>
            </a:r>
            <a:r>
              <a:rPr lang="fr-BE" sz="160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fr-BE" sz="1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Engineer</a:t>
            </a:r>
            <a:r>
              <a:rPr lang="fr-BE" sz="1600">
                <a:solidFill>
                  <a:schemeClr val="tx1">
                    <a:lumMod val="85000"/>
                    <a:lumOff val="15000"/>
                  </a:schemeClr>
                </a:solidFill>
              </a:rPr>
              <a:t> – Master 1</a:t>
            </a:r>
          </a:p>
          <a:p>
            <a:pPr>
              <a:lnSpc>
                <a:spcPct val="80000"/>
              </a:lnSpc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</a:pPr>
            <a:r>
              <a:rPr lang="fr-BE" sz="1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Academic</a:t>
            </a:r>
            <a:r>
              <a:rPr lang="fr-BE" sz="160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fr-BE" sz="1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Year</a:t>
            </a:r>
            <a:r>
              <a:rPr lang="fr-BE" sz="1600">
                <a:solidFill>
                  <a:schemeClr val="tx1">
                    <a:lumMod val="85000"/>
                    <a:lumOff val="15000"/>
                  </a:schemeClr>
                </a:solidFill>
              </a:rPr>
              <a:t> 2020-2021</a:t>
            </a:r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4B33D-EE6E-46D2-8F0B-21D0E2351F2A}" type="slidenum">
              <a:rPr lang="fr-BE" smtClean="0"/>
              <a:t>1</a:t>
            </a:fld>
            <a:endParaRPr lang="fr-BE"/>
          </a:p>
        </p:txBody>
      </p:sp>
      <p:sp>
        <p:nvSpPr>
          <p:cNvPr id="2" name="ZoneTexte 1"/>
          <p:cNvSpPr txBox="1"/>
          <p:nvPr/>
        </p:nvSpPr>
        <p:spPr>
          <a:xfrm>
            <a:off x="669925" y="1635498"/>
            <a:ext cx="82426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i="1"/>
              <a:t>Emotional Recognition</a:t>
            </a:r>
          </a:p>
        </p:txBody>
      </p:sp>
      <p:pic>
        <p:nvPicPr>
          <p:cNvPr id="1026" name="Picture 2" descr="AI is coming: a short story of emotion recognition starring Game of Thrones  | Tooploox">
            <a:extLst>
              <a:ext uri="{FF2B5EF4-FFF2-40B4-BE49-F238E27FC236}">
                <a16:creationId xmlns:a16="http://schemas.microsoft.com/office/drawing/2014/main" id="{5E4CEA2C-BBCA-084D-8491-3929486CBB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187" y="2671274"/>
            <a:ext cx="5059460" cy="2381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8B0F3FA-89E7-B841-B799-0A27C1224BFF}"/>
              </a:ext>
            </a:extLst>
          </p:cNvPr>
          <p:cNvSpPr txBox="1"/>
          <p:nvPr/>
        </p:nvSpPr>
        <p:spPr>
          <a:xfrm>
            <a:off x="3087939" y="400762"/>
            <a:ext cx="30046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/>
              <a:t>Intelligent system</a:t>
            </a:r>
          </a:p>
        </p:txBody>
      </p:sp>
    </p:spTree>
    <p:extLst>
      <p:ext uri="{BB962C8B-B14F-4D97-AF65-F5344CB8AC3E}">
        <p14:creationId xmlns:p14="http://schemas.microsoft.com/office/powerpoint/2010/main" val="1712082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9FBC81E-556C-4A59-98B8-16529CFF0C8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215947" cy="461665"/>
          </a:xfrm>
        </p:spPr>
        <p:txBody>
          <a:bodyPr vert="horz" lIns="91440" tIns="45720" rIns="91440" bIns="45720" anchor="t">
            <a:noAutofit/>
          </a:bodyPr>
          <a:lstStyle/>
          <a:p>
            <a:pPr marL="0" indent="0">
              <a:buNone/>
            </a:pPr>
            <a:r>
              <a:rPr lang="fr-FR" sz="2800" i="1">
                <a:solidFill>
                  <a:schemeClr val="tx1">
                    <a:lumMod val="85000"/>
                    <a:lumOff val="15000"/>
                  </a:schemeClr>
                </a:solidFill>
              </a:rPr>
              <a:t>Conclusion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980F62E-62D5-4787-B415-6087BCF704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52" y="160337"/>
            <a:ext cx="1099009" cy="1099009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4B33D-EE6E-46D2-8F0B-21D0E2351F2A}" type="slidenum">
              <a:rPr lang="fr-BE" smtClean="0"/>
              <a:t>10</a:t>
            </a:fld>
            <a:endParaRPr lang="fr-BE"/>
          </a:p>
        </p:txBody>
      </p:sp>
      <p:sp>
        <p:nvSpPr>
          <p:cNvPr id="9" name="AutoShape 2" descr="Intradel - Halte au gaspillage alimentair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11" name="AutoShape 4" descr="Intradel - Halte au gaspillage alimentair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F283D6-99F1-A646-8CAC-D5E4167A06A6}"/>
              </a:ext>
            </a:extLst>
          </p:cNvPr>
          <p:cNvSpPr/>
          <p:nvPr/>
        </p:nvSpPr>
        <p:spPr>
          <a:xfrm>
            <a:off x="3063413" y="430856"/>
            <a:ext cx="30171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/>
              <a:t>Intelligent system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1ADD715-3CB3-4553-8B3D-521EF5440BB3}"/>
              </a:ext>
            </a:extLst>
          </p:cNvPr>
          <p:cNvSpPr txBox="1"/>
          <p:nvPr/>
        </p:nvSpPr>
        <p:spPr>
          <a:xfrm>
            <a:off x="224155" y="6385560"/>
            <a:ext cx="9011285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400">
                <a:solidFill>
                  <a:schemeClr val="bg1"/>
                </a:solidFill>
              </a:rPr>
              <a:t>Introduction</a:t>
            </a:r>
            <a:r>
              <a:rPr lang="en-GB" sz="1400" b="1">
                <a:solidFill>
                  <a:schemeClr val="bg1"/>
                </a:solidFill>
              </a:rPr>
              <a:t> </a:t>
            </a:r>
            <a:r>
              <a:rPr lang="en-GB" sz="1400">
                <a:solidFill>
                  <a:schemeClr val="bg1"/>
                </a:solidFill>
                <a:ea typeface="+mn-lt"/>
                <a:cs typeface="+mn-lt"/>
              </a:rPr>
              <a:t>–</a:t>
            </a:r>
            <a:r>
              <a:rPr lang="en-GB" sz="1400" b="1">
                <a:solidFill>
                  <a:schemeClr val="bg1"/>
                </a:solidFill>
              </a:rPr>
              <a:t> </a:t>
            </a:r>
            <a:r>
              <a:rPr lang="en-GB" sz="1400">
                <a:solidFill>
                  <a:schemeClr val="bg1"/>
                </a:solidFill>
              </a:rPr>
              <a:t>Description of the project –</a:t>
            </a:r>
            <a:r>
              <a:rPr lang="en-GB" sz="1400" b="1">
                <a:solidFill>
                  <a:schemeClr val="bg1"/>
                </a:solidFill>
              </a:rPr>
              <a:t> </a:t>
            </a:r>
            <a:r>
              <a:rPr lang="en-GB" sz="1400">
                <a:solidFill>
                  <a:schemeClr val="bg1"/>
                </a:solidFill>
              </a:rPr>
              <a:t>Process –</a:t>
            </a:r>
            <a:r>
              <a:rPr lang="en-GB" sz="1400" b="1">
                <a:solidFill>
                  <a:schemeClr val="bg1"/>
                </a:solidFill>
              </a:rPr>
              <a:t> </a:t>
            </a:r>
            <a:r>
              <a:rPr lang="en-GB" sz="1400">
                <a:solidFill>
                  <a:schemeClr val="bg1"/>
                </a:solidFill>
              </a:rPr>
              <a:t>Planning – State of art </a:t>
            </a:r>
            <a:r>
              <a:rPr lang="en-GB" sz="1400">
                <a:solidFill>
                  <a:schemeClr val="bg1"/>
                </a:solidFill>
                <a:ea typeface="+mn-lt"/>
                <a:cs typeface="+mn-lt"/>
              </a:rPr>
              <a:t>– </a:t>
            </a:r>
            <a:r>
              <a:rPr lang="en-GB" sz="1400" b="1">
                <a:solidFill>
                  <a:schemeClr val="bg1"/>
                </a:solidFill>
              </a:rPr>
              <a:t>Conclusion</a:t>
            </a:r>
          </a:p>
        </p:txBody>
      </p:sp>
      <p:pic>
        <p:nvPicPr>
          <p:cNvPr id="6" name="Image 6" descr="Une image contenant texte, personne, intérieur&#10;&#10;Description générée automatiquement">
            <a:extLst>
              <a:ext uri="{FF2B5EF4-FFF2-40B4-BE49-F238E27FC236}">
                <a16:creationId xmlns:a16="http://schemas.microsoft.com/office/drawing/2014/main" id="{94296EA2-F1F1-4F69-8735-2F7BE79505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3381" y="2599965"/>
            <a:ext cx="2254370" cy="1226749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D5E5EDA8-FDD0-4FD8-B1F4-B4B829173AB0}"/>
              </a:ext>
            </a:extLst>
          </p:cNvPr>
          <p:cNvSpPr txBox="1"/>
          <p:nvPr/>
        </p:nvSpPr>
        <p:spPr>
          <a:xfrm>
            <a:off x="461166" y="2597491"/>
            <a:ext cx="3683503" cy="9848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" sz="2000">
                <a:solidFill>
                  <a:schemeClr val="tx2"/>
                </a:solidFill>
                <a:latin typeface="Georgia"/>
              </a:rPr>
              <a:t>Marketing</a:t>
            </a:r>
          </a:p>
          <a:p>
            <a:pPr marL="285750" indent="-285750">
              <a:buFont typeface="Arial"/>
              <a:buChar char="•"/>
            </a:pPr>
            <a:endParaRPr lang="en" sz="2000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endParaRPr lang="en">
              <a:solidFill>
                <a:schemeClr val="tx2"/>
              </a:solidFill>
              <a:latin typeface="Georgia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85E3F4A-2BF8-43DD-94FD-9FCDFDA71EB9}"/>
              </a:ext>
            </a:extLst>
          </p:cNvPr>
          <p:cNvSpPr txBox="1"/>
          <p:nvPr/>
        </p:nvSpPr>
        <p:spPr>
          <a:xfrm>
            <a:off x="303014" y="2036774"/>
            <a:ext cx="6271427" cy="11387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" sz="2400">
                <a:solidFill>
                  <a:schemeClr val="tx2"/>
                </a:solidFill>
                <a:latin typeface="Georgia"/>
              </a:rPr>
              <a:t>Sectors using emotion recognition</a:t>
            </a:r>
          </a:p>
          <a:p>
            <a:pPr marL="285750" indent="-285750">
              <a:buFont typeface="Arial"/>
              <a:buChar char="•"/>
            </a:pPr>
            <a:endParaRPr lang="en" sz="2400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endParaRPr lang="en" sz="2000">
              <a:solidFill>
                <a:schemeClr val="tx2"/>
              </a:solidFill>
              <a:latin typeface="Georgia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6D88E960-F058-4D97-91B3-3D0EF386EF66}"/>
              </a:ext>
            </a:extLst>
          </p:cNvPr>
          <p:cNvSpPr txBox="1"/>
          <p:nvPr/>
        </p:nvSpPr>
        <p:spPr>
          <a:xfrm>
            <a:off x="303015" y="4020850"/>
            <a:ext cx="3683503" cy="9848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" sz="2000">
                <a:solidFill>
                  <a:schemeClr val="tx2"/>
                </a:solidFill>
                <a:latin typeface="Georgia"/>
              </a:rPr>
              <a:t>Medecine</a:t>
            </a:r>
          </a:p>
          <a:p>
            <a:pPr marL="285750" indent="-285750">
              <a:buFont typeface="Arial"/>
              <a:buChar char="•"/>
            </a:pPr>
            <a:endParaRPr lang="en" sz="2000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endParaRPr lang="en">
              <a:solidFill>
                <a:schemeClr val="tx2"/>
              </a:solidFill>
              <a:latin typeface="Georgia"/>
            </a:endParaRPr>
          </a:p>
        </p:txBody>
      </p:sp>
      <p:pic>
        <p:nvPicPr>
          <p:cNvPr id="15" name="Image 15" descr="Une image contenant personne, intérieur, mur&#10;&#10;Description générée automatiquement">
            <a:extLst>
              <a:ext uri="{FF2B5EF4-FFF2-40B4-BE49-F238E27FC236}">
                <a16:creationId xmlns:a16="http://schemas.microsoft.com/office/drawing/2014/main" id="{A34335E8-F373-438B-AE29-201FD59D78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324" y="4455086"/>
            <a:ext cx="2599427" cy="1700318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BFA69D3C-9053-4ADD-BB15-904A9CD3C255}"/>
              </a:ext>
            </a:extLst>
          </p:cNvPr>
          <p:cNvSpPr txBox="1"/>
          <p:nvPr/>
        </p:nvSpPr>
        <p:spPr>
          <a:xfrm>
            <a:off x="3652940" y="4020851"/>
            <a:ext cx="3683503" cy="9848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" sz="2000">
                <a:solidFill>
                  <a:schemeClr val="tx2"/>
                </a:solidFill>
                <a:latin typeface="Georgia"/>
              </a:rPr>
              <a:t>Security</a:t>
            </a:r>
          </a:p>
          <a:p>
            <a:pPr marL="285750" indent="-285750">
              <a:buFont typeface="Arial"/>
              <a:buChar char="•"/>
            </a:pPr>
            <a:endParaRPr lang="en" sz="2000">
              <a:solidFill>
                <a:schemeClr val="tx2"/>
              </a:solidFill>
              <a:latin typeface="Georgia"/>
            </a:endParaRPr>
          </a:p>
          <a:p>
            <a:endParaRPr lang="en">
              <a:solidFill>
                <a:schemeClr val="tx2"/>
              </a:solidFill>
              <a:latin typeface="Georgia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27EC0467-A674-4DA1-9DFB-7EBA5B336F8F}"/>
              </a:ext>
            </a:extLst>
          </p:cNvPr>
          <p:cNvSpPr txBox="1"/>
          <p:nvPr/>
        </p:nvSpPr>
        <p:spPr>
          <a:xfrm>
            <a:off x="6082713" y="4020849"/>
            <a:ext cx="3683503" cy="9848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" sz="2000">
                <a:solidFill>
                  <a:schemeClr val="tx2"/>
                </a:solidFill>
                <a:latin typeface="Georgia"/>
              </a:rPr>
              <a:t>HMI</a:t>
            </a:r>
          </a:p>
          <a:p>
            <a:pPr marL="285750" indent="-285750">
              <a:buFont typeface="Arial"/>
              <a:buChar char="•"/>
            </a:pPr>
            <a:endParaRPr lang="en" sz="2000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endParaRPr lang="en">
              <a:solidFill>
                <a:schemeClr val="tx2"/>
              </a:solidFill>
              <a:latin typeface="Georgia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E8E8A30-9E67-4560-98E2-87A2F0F2D64A}"/>
              </a:ext>
            </a:extLst>
          </p:cNvPr>
          <p:cNvSpPr txBox="1"/>
          <p:nvPr/>
        </p:nvSpPr>
        <p:spPr>
          <a:xfrm>
            <a:off x="4918146" y="2597492"/>
            <a:ext cx="2332032" cy="9848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" sz="2000">
                <a:solidFill>
                  <a:schemeClr val="tx2"/>
                </a:solidFill>
                <a:latin typeface="Georgia"/>
              </a:rPr>
              <a:t>Education</a:t>
            </a:r>
          </a:p>
          <a:p>
            <a:pPr marL="285750" indent="-285750">
              <a:buFont typeface="Arial"/>
              <a:buChar char="•"/>
            </a:pPr>
            <a:endParaRPr lang="en" sz="2000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endParaRPr lang="en">
              <a:solidFill>
                <a:schemeClr val="tx2"/>
              </a:solidFill>
              <a:latin typeface="Georgia"/>
            </a:endParaRPr>
          </a:p>
        </p:txBody>
      </p:sp>
      <p:pic>
        <p:nvPicPr>
          <p:cNvPr id="19" name="Image 19" descr="Une image contenant intérieur, plancher, blanc, automate&#10;&#10;Description générée automatiquement">
            <a:extLst>
              <a:ext uri="{FF2B5EF4-FFF2-40B4-BE49-F238E27FC236}">
                <a16:creationId xmlns:a16="http://schemas.microsoft.com/office/drawing/2014/main" id="{348F9B1D-9C29-40F0-8436-C7891DBE3B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75873" y="4513291"/>
            <a:ext cx="2743200" cy="1397000"/>
          </a:xfrm>
          <a:prstGeom prst="rect">
            <a:avLst/>
          </a:prstGeom>
        </p:spPr>
      </p:pic>
      <p:pic>
        <p:nvPicPr>
          <p:cNvPr id="20" name="Image 20" descr="Une image contenant personne, intérieur, portable, travaillant&#10;&#10;Description générée automatiquement">
            <a:extLst>
              <a:ext uri="{FF2B5EF4-FFF2-40B4-BE49-F238E27FC236}">
                <a16:creationId xmlns:a16="http://schemas.microsoft.com/office/drawing/2014/main" id="{8EAC04A0-C536-4748-85CC-C1D468A4D4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31080" y="4454900"/>
            <a:ext cx="2067465" cy="1585672"/>
          </a:xfrm>
          <a:prstGeom prst="rect">
            <a:avLst/>
          </a:prstGeom>
        </p:spPr>
      </p:pic>
      <p:pic>
        <p:nvPicPr>
          <p:cNvPr id="21" name="Image 21" descr="Une image contenant jouet&#10;&#10;Description générée automatiquement">
            <a:extLst>
              <a:ext uri="{FF2B5EF4-FFF2-40B4-BE49-F238E27FC236}">
                <a16:creationId xmlns:a16="http://schemas.microsoft.com/office/drawing/2014/main" id="{874EE834-7FCF-4BF3-97BF-47716F22D6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94740" y="1674896"/>
            <a:ext cx="2024333" cy="212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2997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1980F62E-62D5-4787-B415-6087BCF704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52" y="160337"/>
            <a:ext cx="1099009" cy="1099009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4B33D-EE6E-46D2-8F0B-21D0E2351F2A}" type="slidenum">
              <a:rPr lang="fr-BE" smtClean="0"/>
              <a:t>11</a:t>
            </a:fld>
            <a:endParaRPr lang="fr-BE"/>
          </a:p>
        </p:txBody>
      </p:sp>
      <p:sp>
        <p:nvSpPr>
          <p:cNvPr id="9" name="AutoShape 2" descr="Intradel - Halte au gaspillage alimentair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11" name="AutoShape 4" descr="Intradel - Halte au gaspillage alimentair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F283D6-99F1-A646-8CAC-D5E4167A06A6}"/>
              </a:ext>
            </a:extLst>
          </p:cNvPr>
          <p:cNvSpPr/>
          <p:nvPr/>
        </p:nvSpPr>
        <p:spPr>
          <a:xfrm>
            <a:off x="3063413" y="430856"/>
            <a:ext cx="30171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/>
              <a:t>Intelligent system</a:t>
            </a:r>
          </a:p>
        </p:txBody>
      </p:sp>
      <p:pic>
        <p:nvPicPr>
          <p:cNvPr id="6146" name="Picture 2" descr="Avantages du deep learning | Cognex">
            <a:extLst>
              <a:ext uri="{FF2B5EF4-FFF2-40B4-BE49-F238E27FC236}">
                <a16:creationId xmlns:a16="http://schemas.microsoft.com/office/drawing/2014/main" id="{BE46003E-E293-8740-98A9-EE064FE4AB1D}"/>
              </a:ext>
            </a:extLst>
          </p:cNvPr>
          <p:cNvPicPr>
            <a:picLocks noGrp="1" noChangeAspect="1" noChangeArrowheads="1"/>
          </p:cNvPicPr>
          <p:nvPr>
            <p:ph sz="quarter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3087" y="1601548"/>
            <a:ext cx="4292965" cy="3089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75F94D37-A0AC-504F-828E-BE7DC164C637}"/>
              </a:ext>
            </a:extLst>
          </p:cNvPr>
          <p:cNvSpPr txBox="1"/>
          <p:nvPr/>
        </p:nvSpPr>
        <p:spPr>
          <a:xfrm>
            <a:off x="3492884" y="4994842"/>
            <a:ext cx="26520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err="1">
                <a:solidFill>
                  <a:schemeClr val="accent3">
                    <a:lumMod val="75000"/>
                  </a:schemeClr>
                </a:solidFill>
                <a:latin typeface="Abadi" panose="020B0604020104020204" pitchFamily="34" charset="0"/>
              </a:rPr>
              <a:t>Any</a:t>
            </a:r>
            <a:r>
              <a:rPr lang="fr-FR" sz="2800">
                <a:solidFill>
                  <a:schemeClr val="accent3">
                    <a:lumMod val="75000"/>
                  </a:schemeClr>
                </a:solidFill>
                <a:latin typeface="Abadi" panose="020B0604020104020204" pitchFamily="34" charset="0"/>
              </a:rPr>
              <a:t> questions ?</a:t>
            </a:r>
          </a:p>
        </p:txBody>
      </p:sp>
    </p:spTree>
    <p:extLst>
      <p:ext uri="{BB962C8B-B14F-4D97-AF65-F5344CB8AC3E}">
        <p14:creationId xmlns:p14="http://schemas.microsoft.com/office/powerpoint/2010/main" val="1602598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9FBC81E-556C-4A59-98B8-16529CFF0C8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426427" cy="461665"/>
          </a:xfrm>
        </p:spPr>
        <p:txBody>
          <a:bodyPr vert="horz" lIns="91440" tIns="45720" rIns="91440" bIns="45720" anchor="t">
            <a:noAutofit/>
          </a:bodyPr>
          <a:lstStyle/>
          <a:p>
            <a:pPr marL="0" indent="0">
              <a:buNone/>
            </a:pPr>
            <a:r>
              <a:rPr lang="fr-FR" sz="2800" i="1">
                <a:solidFill>
                  <a:schemeClr val="tx1">
                    <a:lumMod val="85000"/>
                    <a:lumOff val="15000"/>
                  </a:schemeClr>
                </a:solidFill>
              </a:rPr>
              <a:t>Introduction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980F62E-62D5-4787-B415-6087BCF704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52" y="160337"/>
            <a:ext cx="1099009" cy="1099009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4B33D-EE6E-46D2-8F0B-21D0E2351F2A}" type="slidenum">
              <a:rPr lang="fr-BE" smtClean="0"/>
              <a:t>2</a:t>
            </a:fld>
            <a:endParaRPr lang="fr-BE"/>
          </a:p>
        </p:txBody>
      </p:sp>
      <p:sp>
        <p:nvSpPr>
          <p:cNvPr id="9" name="AutoShape 2" descr="Intradel - Halte au gaspillage alimentair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11" name="AutoShape 4" descr="Intradel - Halte au gaspillage alimentair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12" name="ZoneTexte 11"/>
          <p:cNvSpPr txBox="1"/>
          <p:nvPr/>
        </p:nvSpPr>
        <p:spPr>
          <a:xfrm>
            <a:off x="224155" y="6385560"/>
            <a:ext cx="9011285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400" b="1">
                <a:solidFill>
                  <a:schemeClr val="bg1"/>
                </a:solidFill>
              </a:rPr>
              <a:t>Introduction </a:t>
            </a:r>
            <a:r>
              <a:rPr lang="en-GB" sz="1400">
                <a:solidFill>
                  <a:schemeClr val="bg1"/>
                </a:solidFill>
                <a:ea typeface="+mn-lt"/>
                <a:cs typeface="+mn-lt"/>
              </a:rPr>
              <a:t>–</a:t>
            </a:r>
            <a:r>
              <a:rPr lang="en-GB" sz="1400" b="1">
                <a:solidFill>
                  <a:schemeClr val="bg1"/>
                </a:solidFill>
              </a:rPr>
              <a:t> </a:t>
            </a:r>
            <a:r>
              <a:rPr lang="en-GB" sz="1400">
                <a:solidFill>
                  <a:schemeClr val="bg1"/>
                </a:solidFill>
              </a:rPr>
              <a:t>Description of the project – Process –</a:t>
            </a:r>
            <a:r>
              <a:rPr lang="en-GB" sz="1400" b="1">
                <a:solidFill>
                  <a:schemeClr val="bg1"/>
                </a:solidFill>
              </a:rPr>
              <a:t> </a:t>
            </a:r>
            <a:r>
              <a:rPr lang="en-GB" sz="1400">
                <a:solidFill>
                  <a:schemeClr val="bg1"/>
                </a:solidFill>
              </a:rPr>
              <a:t>Planning – State of art </a:t>
            </a:r>
            <a:r>
              <a:rPr lang="en-GB" sz="1400">
                <a:solidFill>
                  <a:schemeClr val="bg1"/>
                </a:solidFill>
                <a:ea typeface="+mn-lt"/>
                <a:cs typeface="+mn-lt"/>
              </a:rPr>
              <a:t>– </a:t>
            </a:r>
            <a:r>
              <a:rPr lang="en-GB" sz="140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F283D6-99F1-A646-8CAC-D5E4167A06A6}"/>
              </a:ext>
            </a:extLst>
          </p:cNvPr>
          <p:cNvSpPr/>
          <p:nvPr/>
        </p:nvSpPr>
        <p:spPr>
          <a:xfrm>
            <a:off x="3063413" y="430856"/>
            <a:ext cx="30171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/>
              <a:t>Intelligent system</a:t>
            </a:r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B8CF1EFE-AF26-4B6E-A4EE-E1AD8E0458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5746" y="2919014"/>
            <a:ext cx="4280510" cy="1923234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F732232A-E503-4BDB-9343-1EA21A62278D}"/>
              </a:ext>
            </a:extLst>
          </p:cNvPr>
          <p:cNvSpPr txBox="1"/>
          <p:nvPr/>
        </p:nvSpPr>
        <p:spPr>
          <a:xfrm>
            <a:off x="1323808" y="2252435"/>
            <a:ext cx="7608521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" sz="2000">
                <a:solidFill>
                  <a:schemeClr val="tx2"/>
                </a:solidFill>
                <a:latin typeface="Georgia"/>
              </a:rPr>
              <a:t>Emotional state can be detected from facial expression</a:t>
            </a:r>
          </a:p>
          <a:p>
            <a:endParaRPr lang="en" sz="2000">
              <a:solidFill>
                <a:schemeClr val="tx2"/>
              </a:solidFill>
              <a:latin typeface="Georgia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A5F3F12-3A49-4205-BCD4-D397B0F238F3}"/>
              </a:ext>
            </a:extLst>
          </p:cNvPr>
          <p:cNvSpPr txBox="1"/>
          <p:nvPr/>
        </p:nvSpPr>
        <p:spPr>
          <a:xfrm>
            <a:off x="604939" y="3977717"/>
            <a:ext cx="397105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endParaRPr lang="en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endParaRPr lang="en">
              <a:solidFill>
                <a:schemeClr val="tx2"/>
              </a:solidFill>
              <a:latin typeface="Georgia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F1107E0F-C005-4EC6-9F0C-2AC006A7F9B7}"/>
              </a:ext>
            </a:extLst>
          </p:cNvPr>
          <p:cNvSpPr txBox="1"/>
          <p:nvPr/>
        </p:nvSpPr>
        <p:spPr>
          <a:xfrm>
            <a:off x="87355" y="4955378"/>
            <a:ext cx="8844974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" sz="2400">
                <a:ea typeface="+mn-lt"/>
                <a:cs typeface="+mn-lt"/>
              </a:rPr>
              <a:t>How do we detect emotions in an image?</a:t>
            </a:r>
            <a:r>
              <a:rPr lang="en-GB" sz="2400">
                <a:ea typeface="+mn-lt"/>
                <a:cs typeface="+mn-lt"/>
              </a:rPr>
              <a:t> </a:t>
            </a:r>
            <a:endParaRPr lang="en" sz="2400">
              <a:ea typeface="+mn-lt"/>
              <a:cs typeface="+mn-lt"/>
            </a:endParaRPr>
          </a:p>
          <a:p>
            <a:pPr algn="ctr"/>
            <a:r>
              <a:rPr lang="en-GB" sz="2400" b="1">
                <a:ea typeface="+mn-lt"/>
                <a:cs typeface="+mn-lt"/>
              </a:rPr>
              <a:t>It’s the question of our project !</a:t>
            </a:r>
            <a:endParaRPr lang="en" sz="2400" b="1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endParaRPr lang="en">
              <a:solidFill>
                <a:schemeClr val="tx2"/>
              </a:solidFill>
              <a:latin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203990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9FBC81E-556C-4A59-98B8-16529CFF0C8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426427" cy="461665"/>
          </a:xfrm>
        </p:spPr>
        <p:txBody>
          <a:bodyPr vert="horz" lIns="91440" tIns="45720" rIns="91440" bIns="45720" anchor="t">
            <a:normAutofit/>
          </a:bodyPr>
          <a:lstStyle/>
          <a:p>
            <a:pPr marL="0" indent="0">
              <a:buNone/>
            </a:pPr>
            <a:r>
              <a:rPr lang="fr-FR" sz="2400" i="1">
                <a:solidFill>
                  <a:schemeClr val="tx1">
                    <a:lumMod val="85000"/>
                    <a:lumOff val="15000"/>
                  </a:schemeClr>
                </a:solidFill>
              </a:rPr>
              <a:t>Description of the Project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980F62E-62D5-4787-B415-6087BCF704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52" y="160337"/>
            <a:ext cx="1099009" cy="1099009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4B33D-EE6E-46D2-8F0B-21D0E2351F2A}" type="slidenum">
              <a:rPr lang="fr-BE" smtClean="0"/>
              <a:t>3</a:t>
            </a:fld>
            <a:endParaRPr lang="fr-BE"/>
          </a:p>
        </p:txBody>
      </p:sp>
      <p:sp>
        <p:nvSpPr>
          <p:cNvPr id="9" name="AutoShape 2" descr="Intradel - Halte au gaspillage alimentair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11" name="AutoShape 4" descr="Intradel - Halte au gaspillage alimentair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F283D6-99F1-A646-8CAC-D5E4167A06A6}"/>
              </a:ext>
            </a:extLst>
          </p:cNvPr>
          <p:cNvSpPr/>
          <p:nvPr/>
        </p:nvSpPr>
        <p:spPr>
          <a:xfrm>
            <a:off x="3063413" y="430856"/>
            <a:ext cx="30171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/>
              <a:t>Intelligent system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F79ED785-1EC6-4E4B-BA9E-1448DCAA7C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462" y="2623240"/>
            <a:ext cx="1378597" cy="1835740"/>
          </a:xfrm>
          <a:prstGeom prst="rect">
            <a:avLst/>
          </a:prstGeom>
        </p:spPr>
      </p:pic>
      <p:sp>
        <p:nvSpPr>
          <p:cNvPr id="10" name="Flèche vers la droite 9">
            <a:extLst>
              <a:ext uri="{FF2B5EF4-FFF2-40B4-BE49-F238E27FC236}">
                <a16:creationId xmlns:a16="http://schemas.microsoft.com/office/drawing/2014/main" id="{DF24B7AB-412B-9D45-89AA-D80E8DAC2871}"/>
              </a:ext>
            </a:extLst>
          </p:cNvPr>
          <p:cNvSpPr/>
          <p:nvPr/>
        </p:nvSpPr>
        <p:spPr>
          <a:xfrm>
            <a:off x="2229633" y="3320339"/>
            <a:ext cx="701457" cy="441542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074" name="Picture 2" descr="Is deep learning overhyped? – TechTalks">
            <a:extLst>
              <a:ext uri="{FF2B5EF4-FFF2-40B4-BE49-F238E27FC236}">
                <a16:creationId xmlns:a16="http://schemas.microsoft.com/office/drawing/2014/main" id="{8C8475D7-36F6-1049-B19D-A6CB3D2D5C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664" y="2876578"/>
            <a:ext cx="2302637" cy="1279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Flèche vers la droite 15">
            <a:extLst>
              <a:ext uri="{FF2B5EF4-FFF2-40B4-BE49-F238E27FC236}">
                <a16:creationId xmlns:a16="http://schemas.microsoft.com/office/drawing/2014/main" id="{11203848-E3BA-3546-9D89-6AA1764E0344}"/>
              </a:ext>
            </a:extLst>
          </p:cNvPr>
          <p:cNvSpPr/>
          <p:nvPr/>
        </p:nvSpPr>
        <p:spPr>
          <a:xfrm>
            <a:off x="5512875" y="3320339"/>
            <a:ext cx="701457" cy="441542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59B6F598-1A78-164D-A150-AA311D2079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626" y="2598329"/>
            <a:ext cx="1378597" cy="1835740"/>
          </a:xfrm>
          <a:prstGeom prst="rect">
            <a:avLst/>
          </a:prstGeom>
        </p:spPr>
      </p:pic>
      <p:sp>
        <p:nvSpPr>
          <p:cNvPr id="14" name="Cadre 13">
            <a:extLst>
              <a:ext uri="{FF2B5EF4-FFF2-40B4-BE49-F238E27FC236}">
                <a16:creationId xmlns:a16="http://schemas.microsoft.com/office/drawing/2014/main" id="{19B20E7F-1A54-7E4C-ABF2-EDBA35C7832B}"/>
              </a:ext>
            </a:extLst>
          </p:cNvPr>
          <p:cNvSpPr/>
          <p:nvPr/>
        </p:nvSpPr>
        <p:spPr>
          <a:xfrm>
            <a:off x="6695094" y="2789378"/>
            <a:ext cx="1039660" cy="1296000"/>
          </a:xfrm>
          <a:prstGeom prst="fram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A373EE4-CE0B-244D-B14E-E1BA0A9A4D50}"/>
              </a:ext>
            </a:extLst>
          </p:cNvPr>
          <p:cNvSpPr txBox="1"/>
          <p:nvPr/>
        </p:nvSpPr>
        <p:spPr>
          <a:xfrm>
            <a:off x="7275396" y="4126292"/>
            <a:ext cx="7136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>
                <a:solidFill>
                  <a:srgbClr val="FF0000"/>
                </a:solidFill>
              </a:rPr>
              <a:t>Happy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525F2154-1EBD-3D48-AB8B-4748B9BDF60E}"/>
              </a:ext>
            </a:extLst>
          </p:cNvPr>
          <p:cNvSpPr txBox="1"/>
          <p:nvPr/>
        </p:nvSpPr>
        <p:spPr>
          <a:xfrm>
            <a:off x="746351" y="4809526"/>
            <a:ext cx="1345240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fr-FR">
                <a:latin typeface="Abadi"/>
              </a:rPr>
              <a:t>PC Webcam</a:t>
            </a:r>
            <a:endParaRPr lang="fr-FR">
              <a:latin typeface="Abadi" panose="020B0604020104020204" pitchFamily="34" charset="0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0F1BF97A-5D80-864B-B4B7-5026E3DB7104}"/>
              </a:ext>
            </a:extLst>
          </p:cNvPr>
          <p:cNvSpPr txBox="1"/>
          <p:nvPr/>
        </p:nvSpPr>
        <p:spPr>
          <a:xfrm>
            <a:off x="3413908" y="4834048"/>
            <a:ext cx="1616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err="1">
                <a:latin typeface="Abadi" panose="020B0604020104020204" pitchFamily="34" charset="0"/>
              </a:rPr>
              <a:t>Deep</a:t>
            </a:r>
            <a:r>
              <a:rPr lang="fr-FR">
                <a:latin typeface="Abadi" panose="020B0604020104020204" pitchFamily="34" charset="0"/>
              </a:rPr>
              <a:t> </a:t>
            </a:r>
            <a:r>
              <a:rPr lang="fr-FR" err="1">
                <a:latin typeface="Abadi" panose="020B0604020104020204" pitchFamily="34" charset="0"/>
              </a:rPr>
              <a:t>learning</a:t>
            </a:r>
            <a:endParaRPr lang="fr-FR">
              <a:latin typeface="Abadi" panose="020B0604020104020204" pitchFamily="34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32530794-8D50-AC45-935D-6301AE05C7CF}"/>
              </a:ext>
            </a:extLst>
          </p:cNvPr>
          <p:cNvSpPr txBox="1"/>
          <p:nvPr/>
        </p:nvSpPr>
        <p:spPr>
          <a:xfrm>
            <a:off x="6016743" y="4851160"/>
            <a:ext cx="2261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>
                <a:latin typeface="Abadi" panose="020B0604020104020204" pitchFamily="34" charset="0"/>
              </a:rPr>
              <a:t>Interface </a:t>
            </a:r>
            <a:r>
              <a:rPr lang="fr-FR" err="1">
                <a:latin typeface="Abadi" panose="020B0604020104020204" pitchFamily="34" charset="0"/>
              </a:rPr>
              <a:t>with</a:t>
            </a:r>
            <a:r>
              <a:rPr lang="fr-FR">
                <a:latin typeface="Abadi" panose="020B0604020104020204" pitchFamily="34" charset="0"/>
              </a:rPr>
              <a:t> </a:t>
            </a:r>
            <a:r>
              <a:rPr lang="fr-FR" err="1">
                <a:latin typeface="Abadi" panose="020B0604020104020204" pitchFamily="34" charset="0"/>
              </a:rPr>
              <a:t>related</a:t>
            </a:r>
            <a:endParaRPr lang="fr-FR">
              <a:latin typeface="Abadi" panose="020B0604020104020204" pitchFamily="34" charset="0"/>
            </a:endParaRPr>
          </a:p>
          <a:p>
            <a:pPr algn="ctr"/>
            <a:r>
              <a:rPr lang="fr-FR" err="1">
                <a:latin typeface="Abadi" panose="020B0604020104020204" pitchFamily="34" charset="0"/>
              </a:rPr>
              <a:t>emotion</a:t>
            </a:r>
            <a:endParaRPr lang="fr-FR">
              <a:latin typeface="Abadi" panose="020B0604020104020204" pitchFamily="34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544765B-1E28-4FA9-BFA2-D38855216C43}"/>
              </a:ext>
            </a:extLst>
          </p:cNvPr>
          <p:cNvSpPr txBox="1"/>
          <p:nvPr/>
        </p:nvSpPr>
        <p:spPr>
          <a:xfrm>
            <a:off x="224155" y="6385560"/>
            <a:ext cx="9011285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400">
                <a:solidFill>
                  <a:schemeClr val="bg1"/>
                </a:solidFill>
              </a:rPr>
              <a:t>Introduction</a:t>
            </a:r>
            <a:r>
              <a:rPr lang="en-GB" sz="1400" b="1">
                <a:solidFill>
                  <a:schemeClr val="bg1"/>
                </a:solidFill>
              </a:rPr>
              <a:t> </a:t>
            </a:r>
            <a:r>
              <a:rPr lang="en-GB" sz="1400">
                <a:solidFill>
                  <a:schemeClr val="bg1"/>
                </a:solidFill>
                <a:ea typeface="+mn-lt"/>
                <a:cs typeface="+mn-lt"/>
              </a:rPr>
              <a:t>–</a:t>
            </a:r>
            <a:r>
              <a:rPr lang="en-GB" sz="1400" b="1">
                <a:solidFill>
                  <a:schemeClr val="bg1"/>
                </a:solidFill>
              </a:rPr>
              <a:t> Description of the project</a:t>
            </a:r>
            <a:r>
              <a:rPr lang="en-GB" sz="1400">
                <a:solidFill>
                  <a:schemeClr val="bg1"/>
                </a:solidFill>
              </a:rPr>
              <a:t> – Process –</a:t>
            </a:r>
            <a:r>
              <a:rPr lang="en-GB" sz="1400" b="1">
                <a:solidFill>
                  <a:schemeClr val="bg1"/>
                </a:solidFill>
              </a:rPr>
              <a:t> </a:t>
            </a:r>
            <a:r>
              <a:rPr lang="en-GB" sz="1400">
                <a:solidFill>
                  <a:schemeClr val="bg1"/>
                </a:solidFill>
              </a:rPr>
              <a:t>Planning – State of art </a:t>
            </a:r>
            <a:r>
              <a:rPr lang="en-GB" sz="1400">
                <a:solidFill>
                  <a:schemeClr val="bg1"/>
                </a:solidFill>
                <a:ea typeface="+mn-lt"/>
                <a:cs typeface="+mn-lt"/>
              </a:rPr>
              <a:t>– </a:t>
            </a:r>
            <a:r>
              <a:rPr lang="en-GB" sz="140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544051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9FBC81E-556C-4A59-98B8-16529CFF0C8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3769207" cy="461665"/>
          </a:xfrm>
        </p:spPr>
        <p:txBody>
          <a:bodyPr vert="horz" lIns="91440" tIns="45720" rIns="91440" bIns="45720" anchor="t">
            <a:normAutofit/>
          </a:bodyPr>
          <a:lstStyle/>
          <a:p>
            <a:pPr marL="0" indent="0">
              <a:buNone/>
            </a:pPr>
            <a:r>
              <a:rPr lang="fr-FR" sz="2400" i="1">
                <a:solidFill>
                  <a:schemeClr val="tx1">
                    <a:lumMod val="85000"/>
                    <a:lumOff val="15000"/>
                  </a:schemeClr>
                </a:solidFill>
              </a:rPr>
              <a:t>Explication of the </a:t>
            </a:r>
            <a:r>
              <a:rPr lang="fr-FR" sz="2400" i="1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process</a:t>
            </a:r>
            <a:endParaRPr lang="fr-FR" sz="2400" i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980F62E-62D5-4787-B415-6087BCF704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52" y="160337"/>
            <a:ext cx="1099009" cy="1099009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4B33D-EE6E-46D2-8F0B-21D0E2351F2A}" type="slidenum">
              <a:rPr lang="fr-BE" smtClean="0"/>
              <a:t>4</a:t>
            </a:fld>
            <a:endParaRPr lang="fr-BE"/>
          </a:p>
        </p:txBody>
      </p:sp>
      <p:sp>
        <p:nvSpPr>
          <p:cNvPr id="9" name="AutoShape 2" descr="Intradel - Halte au gaspillage alimentair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11" name="AutoShape 4" descr="Intradel - Halte au gaspillage alimentair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F283D6-99F1-A646-8CAC-D5E4167A06A6}"/>
              </a:ext>
            </a:extLst>
          </p:cNvPr>
          <p:cNvSpPr/>
          <p:nvPr/>
        </p:nvSpPr>
        <p:spPr>
          <a:xfrm>
            <a:off x="3063413" y="430856"/>
            <a:ext cx="30171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/>
              <a:t>Intelligent system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5F11B6EE-591A-CF45-83AC-9B5758EC7FC7}"/>
              </a:ext>
            </a:extLst>
          </p:cNvPr>
          <p:cNvSpPr txBox="1"/>
          <p:nvPr/>
        </p:nvSpPr>
        <p:spPr>
          <a:xfrm>
            <a:off x="4978296" y="1571961"/>
            <a:ext cx="1374094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fr-FR">
                <a:latin typeface="Abadi"/>
              </a:rPr>
              <a:t>Use of CNN </a:t>
            </a:r>
            <a:endParaRPr lang="fr-FR">
              <a:latin typeface="Abadi" panose="020B0604020104020204" pitchFamily="34" charset="0"/>
            </a:endParaRPr>
          </a:p>
        </p:txBody>
      </p:sp>
      <p:sp>
        <p:nvSpPr>
          <p:cNvPr id="22" name="Flèche vers la droite 21">
            <a:extLst>
              <a:ext uri="{FF2B5EF4-FFF2-40B4-BE49-F238E27FC236}">
                <a16:creationId xmlns:a16="http://schemas.microsoft.com/office/drawing/2014/main" id="{4CB241ED-7DD2-8141-8751-9449F1BC8426}"/>
              </a:ext>
            </a:extLst>
          </p:cNvPr>
          <p:cNvSpPr/>
          <p:nvPr/>
        </p:nvSpPr>
        <p:spPr>
          <a:xfrm>
            <a:off x="4146057" y="1709207"/>
            <a:ext cx="658838" cy="184666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4" name="Connecteur en arc 23">
            <a:extLst>
              <a:ext uri="{FF2B5EF4-FFF2-40B4-BE49-F238E27FC236}">
                <a16:creationId xmlns:a16="http://schemas.microsoft.com/office/drawing/2014/main" id="{E11F7CE6-EE63-724B-8774-61F1B278CEA7}"/>
              </a:ext>
            </a:extLst>
          </p:cNvPr>
          <p:cNvCxnSpPr>
            <a:stCxn id="21" idx="2"/>
          </p:cNvCxnSpPr>
          <p:nvPr/>
        </p:nvCxnSpPr>
        <p:spPr>
          <a:xfrm rot="5400000">
            <a:off x="5055945" y="1996015"/>
            <a:ext cx="664120" cy="55467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4D34BF5B-2342-4560-AAE0-33C7F688FE9F}"/>
              </a:ext>
            </a:extLst>
          </p:cNvPr>
          <p:cNvSpPr txBox="1"/>
          <p:nvPr/>
        </p:nvSpPr>
        <p:spPr>
          <a:xfrm>
            <a:off x="224155" y="6385560"/>
            <a:ext cx="9011285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400">
                <a:solidFill>
                  <a:schemeClr val="bg1"/>
                </a:solidFill>
              </a:rPr>
              <a:t>Introduction</a:t>
            </a:r>
            <a:r>
              <a:rPr lang="en-GB" sz="1400" b="1">
                <a:solidFill>
                  <a:schemeClr val="bg1"/>
                </a:solidFill>
              </a:rPr>
              <a:t> </a:t>
            </a:r>
            <a:r>
              <a:rPr lang="en-GB" sz="1400">
                <a:solidFill>
                  <a:schemeClr val="bg1"/>
                </a:solidFill>
                <a:ea typeface="+mn-lt"/>
                <a:cs typeface="+mn-lt"/>
              </a:rPr>
              <a:t>–</a:t>
            </a:r>
            <a:r>
              <a:rPr lang="en-GB" sz="1400" b="1">
                <a:solidFill>
                  <a:schemeClr val="bg1"/>
                </a:solidFill>
              </a:rPr>
              <a:t> </a:t>
            </a:r>
            <a:r>
              <a:rPr lang="en-GB" sz="1400">
                <a:solidFill>
                  <a:schemeClr val="bg1"/>
                </a:solidFill>
              </a:rPr>
              <a:t>Description of the project –</a:t>
            </a:r>
            <a:r>
              <a:rPr lang="en-GB" sz="1400" b="1">
                <a:solidFill>
                  <a:schemeClr val="bg1"/>
                </a:solidFill>
              </a:rPr>
              <a:t> Process </a:t>
            </a:r>
            <a:r>
              <a:rPr lang="en-GB" sz="1400">
                <a:solidFill>
                  <a:schemeClr val="bg1"/>
                </a:solidFill>
              </a:rPr>
              <a:t>–</a:t>
            </a:r>
            <a:r>
              <a:rPr lang="en-GB" sz="1400" b="1">
                <a:solidFill>
                  <a:schemeClr val="bg1"/>
                </a:solidFill>
              </a:rPr>
              <a:t> </a:t>
            </a:r>
            <a:r>
              <a:rPr lang="en-GB" sz="1400">
                <a:solidFill>
                  <a:schemeClr val="bg1"/>
                </a:solidFill>
              </a:rPr>
              <a:t>Planning – State of art </a:t>
            </a:r>
            <a:r>
              <a:rPr lang="en-GB" sz="1400">
                <a:solidFill>
                  <a:schemeClr val="bg1"/>
                </a:solidFill>
                <a:ea typeface="+mn-lt"/>
                <a:cs typeface="+mn-lt"/>
              </a:rPr>
              <a:t>– </a:t>
            </a:r>
            <a:r>
              <a:rPr lang="en-GB" sz="1400">
                <a:solidFill>
                  <a:schemeClr val="bg1"/>
                </a:solidFill>
              </a:rPr>
              <a:t>Conclusion</a:t>
            </a:r>
          </a:p>
        </p:txBody>
      </p:sp>
      <p:pic>
        <p:nvPicPr>
          <p:cNvPr id="7" name="Image 9">
            <a:extLst>
              <a:ext uri="{FF2B5EF4-FFF2-40B4-BE49-F238E27FC236}">
                <a16:creationId xmlns:a16="http://schemas.microsoft.com/office/drawing/2014/main" id="{5766A21F-3333-4552-85CC-5860938980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476" y="2443271"/>
            <a:ext cx="7720641" cy="3593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60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9FBC81E-556C-4A59-98B8-16529CFF0C8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426427" cy="461665"/>
          </a:xfrm>
        </p:spPr>
        <p:txBody>
          <a:bodyPr vert="horz" lIns="91440" tIns="45720" rIns="91440" bIns="45720" anchor="t">
            <a:noAutofit/>
          </a:bodyPr>
          <a:lstStyle/>
          <a:p>
            <a:pPr>
              <a:buNone/>
            </a:pPr>
            <a:r>
              <a:rPr lang="fr-FR" sz="2800" i="1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Explication of the process</a:t>
            </a:r>
            <a:endParaRPr lang="fr-FR" sz="2800">
              <a:ea typeface="+mn-lt"/>
              <a:cs typeface="+mn-lt"/>
            </a:endParaRPr>
          </a:p>
          <a:p>
            <a:pPr marL="0" indent="0">
              <a:buNone/>
            </a:pPr>
            <a:endParaRPr lang="fr-FR" sz="2800" i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980F62E-62D5-4787-B415-6087BCF704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52" y="160337"/>
            <a:ext cx="1099009" cy="1099009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4B33D-EE6E-46D2-8F0B-21D0E2351F2A}" type="slidenum">
              <a:rPr lang="fr-BE" smtClean="0"/>
              <a:t>5</a:t>
            </a:fld>
            <a:endParaRPr lang="fr-BE"/>
          </a:p>
        </p:txBody>
      </p:sp>
      <p:sp>
        <p:nvSpPr>
          <p:cNvPr id="9" name="AutoShape 2" descr="Intradel - Halte au gaspillage alimentair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11" name="AutoShape 4" descr="Intradel - Halte au gaspillage alimentair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12" name="ZoneTexte 11"/>
          <p:cNvSpPr txBox="1"/>
          <p:nvPr/>
        </p:nvSpPr>
        <p:spPr>
          <a:xfrm>
            <a:off x="224155" y="6385560"/>
            <a:ext cx="9011285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400">
                <a:solidFill>
                  <a:schemeClr val="bg1"/>
                </a:solidFill>
              </a:rPr>
              <a:t>Introduction</a:t>
            </a:r>
            <a:r>
              <a:rPr lang="en-GB" sz="1400" b="1">
                <a:solidFill>
                  <a:schemeClr val="bg1"/>
                </a:solidFill>
              </a:rPr>
              <a:t> </a:t>
            </a:r>
            <a:r>
              <a:rPr lang="en-GB" sz="1400">
                <a:solidFill>
                  <a:schemeClr val="bg1"/>
                </a:solidFill>
                <a:ea typeface="+mn-lt"/>
                <a:cs typeface="+mn-lt"/>
              </a:rPr>
              <a:t>–</a:t>
            </a:r>
            <a:r>
              <a:rPr lang="en-GB" sz="1400" b="1">
                <a:solidFill>
                  <a:schemeClr val="bg1"/>
                </a:solidFill>
              </a:rPr>
              <a:t> </a:t>
            </a:r>
            <a:r>
              <a:rPr lang="en-GB" sz="1400">
                <a:solidFill>
                  <a:schemeClr val="bg1"/>
                </a:solidFill>
              </a:rPr>
              <a:t>Description of the project –</a:t>
            </a:r>
            <a:r>
              <a:rPr lang="en-GB" sz="1400" b="1">
                <a:solidFill>
                  <a:schemeClr val="bg1"/>
                </a:solidFill>
              </a:rPr>
              <a:t> Process </a:t>
            </a:r>
            <a:r>
              <a:rPr lang="en-GB" sz="1400">
                <a:solidFill>
                  <a:schemeClr val="bg1"/>
                </a:solidFill>
              </a:rPr>
              <a:t>–</a:t>
            </a:r>
            <a:r>
              <a:rPr lang="en-GB" sz="1400" b="1">
                <a:solidFill>
                  <a:schemeClr val="bg1"/>
                </a:solidFill>
              </a:rPr>
              <a:t> </a:t>
            </a:r>
            <a:r>
              <a:rPr lang="en-GB" sz="1400">
                <a:solidFill>
                  <a:schemeClr val="bg1"/>
                </a:solidFill>
              </a:rPr>
              <a:t>Planning – State of art </a:t>
            </a:r>
            <a:r>
              <a:rPr lang="en-GB" sz="1400">
                <a:solidFill>
                  <a:schemeClr val="bg1"/>
                </a:solidFill>
                <a:ea typeface="+mn-lt"/>
                <a:cs typeface="+mn-lt"/>
              </a:rPr>
              <a:t>– </a:t>
            </a:r>
            <a:r>
              <a:rPr lang="en-GB" sz="140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F283D6-99F1-A646-8CAC-D5E4167A06A6}"/>
              </a:ext>
            </a:extLst>
          </p:cNvPr>
          <p:cNvSpPr/>
          <p:nvPr/>
        </p:nvSpPr>
        <p:spPr>
          <a:xfrm>
            <a:off x="3063413" y="430856"/>
            <a:ext cx="30171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/>
              <a:t>Intelligent system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F732232A-E503-4BDB-9343-1EA21A62278D}"/>
              </a:ext>
            </a:extLst>
          </p:cNvPr>
          <p:cNvSpPr txBox="1"/>
          <p:nvPr/>
        </p:nvSpPr>
        <p:spPr>
          <a:xfrm>
            <a:off x="-286456" y="3273228"/>
            <a:ext cx="760852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" sz="2000">
              <a:solidFill>
                <a:schemeClr val="tx2"/>
              </a:solidFill>
              <a:latin typeface="Georgia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A5F3F12-3A49-4205-BCD4-D397B0F238F3}"/>
              </a:ext>
            </a:extLst>
          </p:cNvPr>
          <p:cNvSpPr txBox="1"/>
          <p:nvPr/>
        </p:nvSpPr>
        <p:spPr>
          <a:xfrm>
            <a:off x="604939" y="3977717"/>
            <a:ext cx="397105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endParaRPr lang="en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endParaRPr lang="en">
              <a:solidFill>
                <a:schemeClr val="tx2"/>
              </a:solidFill>
              <a:latin typeface="Georgia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F248350-4CF8-4D6D-8B80-12A078AC4ADB}"/>
              </a:ext>
            </a:extLst>
          </p:cNvPr>
          <p:cNvSpPr txBox="1"/>
          <p:nvPr/>
        </p:nvSpPr>
        <p:spPr>
          <a:xfrm>
            <a:off x="303014" y="2036774"/>
            <a:ext cx="6271427" cy="15081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solidFill>
                  <a:schemeClr val="tx2"/>
                </a:solidFill>
                <a:latin typeface="Georgia"/>
              </a:rPr>
              <a:t>Parts of the face use:</a:t>
            </a:r>
            <a:endParaRPr lang="en" sz="2400">
              <a:solidFill>
                <a:schemeClr val="tx2"/>
              </a:solidFill>
              <a:latin typeface="Georgia"/>
            </a:endParaRPr>
          </a:p>
          <a:p>
            <a:endParaRPr lang="en" sz="2400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endParaRPr lang="en" sz="2400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endParaRPr lang="en" sz="2000">
              <a:solidFill>
                <a:schemeClr val="tx2"/>
              </a:solidFill>
              <a:latin typeface="Georgia"/>
            </a:endParaRPr>
          </a:p>
        </p:txBody>
      </p:sp>
      <p:pic>
        <p:nvPicPr>
          <p:cNvPr id="10" name="Image 16" descr="Une image contenant texte, personne, vert&#10;&#10;Description générée automatiquement">
            <a:extLst>
              <a:ext uri="{FF2B5EF4-FFF2-40B4-BE49-F238E27FC236}">
                <a16:creationId xmlns:a16="http://schemas.microsoft.com/office/drawing/2014/main" id="{96C2612E-630F-4471-98FB-3C0D1C457E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17" t="2778" r="6806" b="3889"/>
          <a:stretch/>
        </p:blipFill>
        <p:spPr>
          <a:xfrm>
            <a:off x="472536" y="2617103"/>
            <a:ext cx="3156755" cy="3333803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7896C294-42A6-4A59-9AC0-D10351D8FBE6}"/>
              </a:ext>
            </a:extLst>
          </p:cNvPr>
          <p:cNvSpPr txBox="1"/>
          <p:nvPr/>
        </p:nvSpPr>
        <p:spPr>
          <a:xfrm>
            <a:off x="4069883" y="2626246"/>
            <a:ext cx="3956672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2000">
                <a:solidFill>
                  <a:schemeClr val="tx2"/>
                </a:solidFill>
                <a:latin typeface="Georgia"/>
              </a:rPr>
              <a:t>Corner of the lips </a:t>
            </a:r>
            <a:endParaRPr lang="fr-FR" sz="2000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r>
              <a:rPr lang="en-GB" sz="2000">
                <a:solidFill>
                  <a:schemeClr val="tx2"/>
                </a:solidFill>
                <a:latin typeface="Georgia"/>
              </a:rPr>
              <a:t>Mouth </a:t>
            </a:r>
            <a:endParaRPr lang="fr-FR" sz="2000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r>
              <a:rPr lang="en-GB" sz="2000">
                <a:solidFill>
                  <a:schemeClr val="tx2"/>
                </a:solidFill>
                <a:latin typeface="Georgia"/>
              </a:rPr>
              <a:t>Cheeks </a:t>
            </a:r>
            <a:endParaRPr lang="fr-FR" sz="2000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r>
              <a:rPr lang="en-GB" sz="2000">
                <a:solidFill>
                  <a:schemeClr val="tx2"/>
                </a:solidFill>
                <a:latin typeface="Georgia"/>
              </a:rPr>
              <a:t>Eyes </a:t>
            </a:r>
            <a:endParaRPr lang="fr-FR" sz="2000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r>
              <a:rPr lang="en-GB" sz="2000">
                <a:solidFill>
                  <a:schemeClr val="tx2"/>
                </a:solidFill>
                <a:latin typeface="Georgia"/>
              </a:rPr>
              <a:t>Eyebrows</a:t>
            </a:r>
            <a:endParaRPr lang="fr-FR" sz="2000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r>
              <a:rPr lang="en-GB" sz="2000">
                <a:solidFill>
                  <a:schemeClr val="tx2"/>
                </a:solidFill>
                <a:latin typeface="Georgia"/>
              </a:rPr>
              <a:t>Wrinkles</a:t>
            </a:r>
            <a:endParaRPr lang="fr-FR" sz="2000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r>
              <a:rPr lang="en-GB" sz="2000">
                <a:solidFill>
                  <a:schemeClr val="tx2"/>
                </a:solidFill>
                <a:latin typeface="Georgia"/>
              </a:rPr>
              <a:t>Nose</a:t>
            </a:r>
            <a:endParaRPr lang="fr-FR" sz="2000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endParaRPr lang="en" sz="2000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endParaRPr lang="en" sz="2000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endParaRPr lang="en">
              <a:solidFill>
                <a:schemeClr val="tx2"/>
              </a:solidFill>
              <a:latin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950565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9FBC81E-556C-4A59-98B8-16529CFF0C8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3769207" cy="461665"/>
          </a:xfrm>
        </p:spPr>
        <p:txBody>
          <a:bodyPr vert="horz" lIns="91440" tIns="45720" rIns="91440" bIns="45720" anchor="t">
            <a:normAutofit/>
          </a:bodyPr>
          <a:lstStyle/>
          <a:p>
            <a:pPr marL="0" indent="0">
              <a:buNone/>
            </a:pPr>
            <a:r>
              <a:rPr lang="fr-FR" sz="2400" i="1">
                <a:solidFill>
                  <a:schemeClr val="tx1">
                    <a:lumMod val="85000"/>
                    <a:lumOff val="15000"/>
                  </a:schemeClr>
                </a:solidFill>
              </a:rPr>
              <a:t>Explication of the </a:t>
            </a:r>
            <a:r>
              <a:rPr lang="fr-FR" sz="2400" i="1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process</a:t>
            </a:r>
            <a:endParaRPr lang="fr-FR" sz="2400" i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980F62E-62D5-4787-B415-6087BCF704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52" y="160337"/>
            <a:ext cx="1099009" cy="1099009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4B33D-EE6E-46D2-8F0B-21D0E2351F2A}" type="slidenum">
              <a:rPr lang="fr-BE" smtClean="0"/>
              <a:t>6</a:t>
            </a:fld>
            <a:endParaRPr lang="fr-BE"/>
          </a:p>
        </p:txBody>
      </p:sp>
      <p:sp>
        <p:nvSpPr>
          <p:cNvPr id="9" name="AutoShape 2" descr="Intradel - Halte au gaspillage alimentair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11" name="AutoShape 4" descr="Intradel - Halte au gaspillage alimentair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F283D6-99F1-A646-8CAC-D5E4167A06A6}"/>
              </a:ext>
            </a:extLst>
          </p:cNvPr>
          <p:cNvSpPr/>
          <p:nvPr/>
        </p:nvSpPr>
        <p:spPr>
          <a:xfrm>
            <a:off x="3063413" y="430856"/>
            <a:ext cx="30171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/>
              <a:t>Intelligent system</a:t>
            </a:r>
          </a:p>
        </p:txBody>
      </p:sp>
      <p:pic>
        <p:nvPicPr>
          <p:cNvPr id="7" name="Image 9" descr="Une image contenant texte, fenêtre&#10;&#10;Description générée automatiquement">
            <a:extLst>
              <a:ext uri="{FF2B5EF4-FFF2-40B4-BE49-F238E27FC236}">
                <a16:creationId xmlns:a16="http://schemas.microsoft.com/office/drawing/2014/main" id="{2C9379EF-C553-4882-A0F4-0B529D9F29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092" t="76" r="271" b="348"/>
          <a:stretch/>
        </p:blipFill>
        <p:spPr>
          <a:xfrm>
            <a:off x="4566249" y="2245272"/>
            <a:ext cx="3821918" cy="3463319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30FCD4A3-89C6-467A-9D22-0E2EDC5E122F}"/>
              </a:ext>
            </a:extLst>
          </p:cNvPr>
          <p:cNvSpPr txBox="1"/>
          <p:nvPr/>
        </p:nvSpPr>
        <p:spPr>
          <a:xfrm>
            <a:off x="303015" y="3330737"/>
            <a:ext cx="3683503" cy="9848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" sz="2000">
                <a:solidFill>
                  <a:schemeClr val="tx2"/>
                </a:solidFill>
                <a:latin typeface="Georgia"/>
              </a:rPr>
              <a:t>We would like to detect 7 emotions :</a:t>
            </a:r>
          </a:p>
          <a:p>
            <a:pPr marL="285750" indent="-285750">
              <a:buFont typeface="Arial"/>
              <a:buChar char="•"/>
            </a:pPr>
            <a:endParaRPr lang="en">
              <a:solidFill>
                <a:srgbClr val="434342"/>
              </a:solidFill>
              <a:ea typeface="+mn-lt"/>
              <a:cs typeface="+mn-lt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D4FD8098-A066-4AC3-B6F1-108A86FFBF83}"/>
              </a:ext>
            </a:extLst>
          </p:cNvPr>
          <p:cNvSpPr txBox="1"/>
          <p:nvPr/>
        </p:nvSpPr>
        <p:spPr>
          <a:xfrm>
            <a:off x="224155" y="6385560"/>
            <a:ext cx="9011285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400">
                <a:solidFill>
                  <a:schemeClr val="bg1"/>
                </a:solidFill>
              </a:rPr>
              <a:t>Introduction</a:t>
            </a:r>
            <a:r>
              <a:rPr lang="en-GB" sz="1400" b="1">
                <a:solidFill>
                  <a:schemeClr val="bg1"/>
                </a:solidFill>
              </a:rPr>
              <a:t> </a:t>
            </a:r>
            <a:r>
              <a:rPr lang="en-GB" sz="1400">
                <a:solidFill>
                  <a:schemeClr val="bg1"/>
                </a:solidFill>
                <a:ea typeface="+mn-lt"/>
                <a:cs typeface="+mn-lt"/>
              </a:rPr>
              <a:t>–</a:t>
            </a:r>
            <a:r>
              <a:rPr lang="en-GB" sz="1400" b="1">
                <a:solidFill>
                  <a:schemeClr val="bg1"/>
                </a:solidFill>
              </a:rPr>
              <a:t> </a:t>
            </a:r>
            <a:r>
              <a:rPr lang="en-GB" sz="1400">
                <a:solidFill>
                  <a:schemeClr val="bg1"/>
                </a:solidFill>
              </a:rPr>
              <a:t>Description of the project –</a:t>
            </a:r>
            <a:r>
              <a:rPr lang="en-GB" sz="1400" b="1">
                <a:solidFill>
                  <a:schemeClr val="bg1"/>
                </a:solidFill>
              </a:rPr>
              <a:t> Process </a:t>
            </a:r>
            <a:r>
              <a:rPr lang="en-GB" sz="1400">
                <a:solidFill>
                  <a:schemeClr val="bg1"/>
                </a:solidFill>
              </a:rPr>
              <a:t>–</a:t>
            </a:r>
            <a:r>
              <a:rPr lang="en-GB" sz="1400" b="1">
                <a:solidFill>
                  <a:schemeClr val="bg1"/>
                </a:solidFill>
              </a:rPr>
              <a:t> </a:t>
            </a:r>
            <a:r>
              <a:rPr lang="en-GB" sz="1400">
                <a:solidFill>
                  <a:schemeClr val="bg1"/>
                </a:solidFill>
              </a:rPr>
              <a:t>Planning – State of art </a:t>
            </a:r>
            <a:r>
              <a:rPr lang="en-GB" sz="1400">
                <a:solidFill>
                  <a:schemeClr val="bg1"/>
                </a:solidFill>
                <a:ea typeface="+mn-lt"/>
                <a:cs typeface="+mn-lt"/>
              </a:rPr>
              <a:t>– </a:t>
            </a:r>
            <a:r>
              <a:rPr lang="en-GB" sz="140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DE1B25F-AF6E-4852-8B6F-09D258FC19CB}"/>
              </a:ext>
            </a:extLst>
          </p:cNvPr>
          <p:cNvSpPr txBox="1"/>
          <p:nvPr/>
        </p:nvSpPr>
        <p:spPr>
          <a:xfrm>
            <a:off x="303014" y="2036774"/>
            <a:ext cx="6271427" cy="15081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solidFill>
                  <a:schemeClr val="tx2"/>
                </a:solidFill>
                <a:latin typeface="Georgia"/>
              </a:rPr>
              <a:t>Output :</a:t>
            </a:r>
            <a:endParaRPr lang="en" sz="2400">
              <a:solidFill>
                <a:schemeClr val="tx2"/>
              </a:solidFill>
              <a:latin typeface="Georgia"/>
            </a:endParaRPr>
          </a:p>
          <a:p>
            <a:endParaRPr lang="en" sz="2400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endParaRPr lang="en" sz="2400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endParaRPr lang="en" sz="2000">
              <a:solidFill>
                <a:schemeClr val="tx2"/>
              </a:solidFill>
              <a:latin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845285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9FBC81E-556C-4A59-98B8-16529CFF0C8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215947" cy="461665"/>
          </a:xfrm>
        </p:spPr>
        <p:txBody>
          <a:bodyPr vert="horz" lIns="91440" tIns="45720" rIns="91440" bIns="45720" anchor="t">
            <a:normAutofit/>
          </a:bodyPr>
          <a:lstStyle/>
          <a:p>
            <a:pPr marL="0" indent="0">
              <a:buNone/>
            </a:pPr>
            <a:r>
              <a:rPr lang="fr-FR" sz="2400" i="1">
                <a:solidFill>
                  <a:schemeClr val="tx1">
                    <a:lumMod val="85000"/>
                    <a:lumOff val="15000"/>
                  </a:schemeClr>
                </a:solidFill>
              </a:rPr>
              <a:t>Planning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980F62E-62D5-4787-B415-6087BCF704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52" y="160337"/>
            <a:ext cx="1099009" cy="1099009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4B33D-EE6E-46D2-8F0B-21D0E2351F2A}" type="slidenum">
              <a:rPr lang="fr-BE" smtClean="0"/>
              <a:t>7</a:t>
            </a:fld>
            <a:endParaRPr lang="fr-BE"/>
          </a:p>
        </p:txBody>
      </p:sp>
      <p:sp>
        <p:nvSpPr>
          <p:cNvPr id="9" name="AutoShape 2" descr="Intradel - Halte au gaspillage alimentair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11" name="AutoShape 4" descr="Intradel - Halte au gaspillage alimentair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F283D6-99F1-A646-8CAC-D5E4167A06A6}"/>
              </a:ext>
            </a:extLst>
          </p:cNvPr>
          <p:cNvSpPr/>
          <p:nvPr/>
        </p:nvSpPr>
        <p:spPr>
          <a:xfrm>
            <a:off x="3063413" y="430856"/>
            <a:ext cx="30171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/>
              <a:t>Intelligent system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C52B483-F01C-7542-B64A-1D65BD165F51}"/>
              </a:ext>
            </a:extLst>
          </p:cNvPr>
          <p:cNvSpPr txBox="1"/>
          <p:nvPr/>
        </p:nvSpPr>
        <p:spPr>
          <a:xfrm>
            <a:off x="6938373" y="5813290"/>
            <a:ext cx="1781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>
                <a:solidFill>
                  <a:schemeClr val="accent3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Gantt Diagram</a:t>
            </a:r>
            <a:endParaRPr lang="fr-FR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6BF000A-76BE-4E7E-967C-56AFC30F1986}"/>
              </a:ext>
            </a:extLst>
          </p:cNvPr>
          <p:cNvSpPr txBox="1"/>
          <p:nvPr/>
        </p:nvSpPr>
        <p:spPr>
          <a:xfrm>
            <a:off x="224155" y="6385560"/>
            <a:ext cx="9011285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400">
                <a:solidFill>
                  <a:schemeClr val="bg1"/>
                </a:solidFill>
              </a:rPr>
              <a:t>Introduction</a:t>
            </a:r>
            <a:r>
              <a:rPr lang="en-GB" sz="1400" b="1">
                <a:solidFill>
                  <a:schemeClr val="bg1"/>
                </a:solidFill>
              </a:rPr>
              <a:t> </a:t>
            </a:r>
            <a:r>
              <a:rPr lang="en-GB" sz="1400">
                <a:solidFill>
                  <a:schemeClr val="bg1"/>
                </a:solidFill>
                <a:ea typeface="+mn-lt"/>
                <a:cs typeface="+mn-lt"/>
              </a:rPr>
              <a:t>–</a:t>
            </a:r>
            <a:r>
              <a:rPr lang="en-GB" sz="1400" b="1">
                <a:solidFill>
                  <a:schemeClr val="bg1"/>
                </a:solidFill>
              </a:rPr>
              <a:t> </a:t>
            </a:r>
            <a:r>
              <a:rPr lang="en-GB" sz="1400">
                <a:solidFill>
                  <a:schemeClr val="bg1"/>
                </a:solidFill>
              </a:rPr>
              <a:t>Description of the project –</a:t>
            </a:r>
            <a:r>
              <a:rPr lang="en-GB" sz="1400" b="1">
                <a:solidFill>
                  <a:schemeClr val="bg1"/>
                </a:solidFill>
              </a:rPr>
              <a:t> </a:t>
            </a:r>
            <a:r>
              <a:rPr lang="en-GB" sz="1400">
                <a:solidFill>
                  <a:schemeClr val="bg1"/>
                </a:solidFill>
              </a:rPr>
              <a:t>Process –</a:t>
            </a:r>
            <a:r>
              <a:rPr lang="en-GB" sz="1400" b="1">
                <a:solidFill>
                  <a:schemeClr val="bg1"/>
                </a:solidFill>
              </a:rPr>
              <a:t> Planning</a:t>
            </a:r>
            <a:r>
              <a:rPr lang="en-GB" sz="1400">
                <a:solidFill>
                  <a:schemeClr val="bg1"/>
                </a:solidFill>
              </a:rPr>
              <a:t> – State of art </a:t>
            </a:r>
            <a:r>
              <a:rPr lang="en-GB" sz="1400">
                <a:solidFill>
                  <a:schemeClr val="bg1"/>
                </a:solidFill>
                <a:ea typeface="+mn-lt"/>
                <a:cs typeface="+mn-lt"/>
              </a:rPr>
              <a:t>– </a:t>
            </a:r>
            <a:r>
              <a:rPr lang="en-GB" sz="1400">
                <a:solidFill>
                  <a:schemeClr val="bg1"/>
                </a:solidFill>
              </a:rPr>
              <a:t>Conclusion</a:t>
            </a:r>
          </a:p>
        </p:txBody>
      </p:sp>
      <p:pic>
        <p:nvPicPr>
          <p:cNvPr id="7" name="Image 9">
            <a:extLst>
              <a:ext uri="{FF2B5EF4-FFF2-40B4-BE49-F238E27FC236}">
                <a16:creationId xmlns:a16="http://schemas.microsoft.com/office/drawing/2014/main" id="{85E8F19B-3FFB-4EEC-8B90-8DC90DFB92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13" y="2464275"/>
            <a:ext cx="9048373" cy="290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058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9FBC81E-556C-4A59-98B8-16529CFF0C8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215947" cy="461665"/>
          </a:xfrm>
        </p:spPr>
        <p:txBody>
          <a:bodyPr vert="horz" lIns="91440" tIns="45720" rIns="91440" bIns="45720" anchor="t">
            <a:normAutofit/>
          </a:bodyPr>
          <a:lstStyle/>
          <a:p>
            <a:pPr marL="0" indent="0">
              <a:buNone/>
            </a:pPr>
            <a:r>
              <a:rPr lang="fr-FR" sz="2400" i="1">
                <a:solidFill>
                  <a:schemeClr val="tx1">
                    <a:lumMod val="85000"/>
                    <a:lumOff val="15000"/>
                  </a:schemeClr>
                </a:solidFill>
              </a:rPr>
              <a:t>State of art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980F62E-62D5-4787-B415-6087BCF704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52" y="160337"/>
            <a:ext cx="1099009" cy="1099009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4B33D-EE6E-46D2-8F0B-21D0E2351F2A}" type="slidenum">
              <a:rPr lang="fr-BE" smtClean="0"/>
              <a:t>8</a:t>
            </a:fld>
            <a:endParaRPr lang="fr-BE"/>
          </a:p>
        </p:txBody>
      </p:sp>
      <p:sp>
        <p:nvSpPr>
          <p:cNvPr id="9" name="AutoShape 2" descr="Intradel - Halte au gaspillage alimentair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11" name="AutoShape 4" descr="Intradel - Halte au gaspillage alimentair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F283D6-99F1-A646-8CAC-D5E4167A06A6}"/>
              </a:ext>
            </a:extLst>
          </p:cNvPr>
          <p:cNvSpPr/>
          <p:nvPr/>
        </p:nvSpPr>
        <p:spPr>
          <a:xfrm>
            <a:off x="3063413" y="430856"/>
            <a:ext cx="30171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/>
              <a:t>Intelligent system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68BC836-4DE4-E842-8CB6-BAD1DCD3DF17}"/>
              </a:ext>
            </a:extLst>
          </p:cNvPr>
          <p:cNvSpPr txBox="1"/>
          <p:nvPr/>
        </p:nvSpPr>
        <p:spPr>
          <a:xfrm>
            <a:off x="483379" y="2188395"/>
            <a:ext cx="8215947" cy="424731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/>
              <a:t>1°</a:t>
            </a:r>
            <a:r>
              <a:rPr lang="en-GB">
                <a:ea typeface="+mn-lt"/>
                <a:cs typeface="+mn-lt"/>
              </a:rPr>
              <a:t>Hight Dimensionnal Data CNN (PDF)</a:t>
            </a:r>
            <a:endParaRPr lang="fr-FR"/>
          </a:p>
          <a:p>
            <a:endParaRPr lang="en-GB"/>
          </a:p>
          <a:p>
            <a:r>
              <a:rPr lang="en-GB"/>
              <a:t>2° TFE about emotion recognition</a:t>
            </a:r>
            <a:endParaRPr lang="fr-FR"/>
          </a:p>
          <a:p>
            <a:r>
              <a:rPr lang="en-GB" u="sng">
                <a:hlinkClick r:id="rId4"/>
              </a:rPr>
              <a:t>https://tel.archives-ouvertes.fr/tel-01622639/document</a:t>
            </a:r>
            <a:r>
              <a:rPr lang="en-GB"/>
              <a:t> </a:t>
            </a:r>
            <a:endParaRPr lang="fr-FR"/>
          </a:p>
          <a:p>
            <a:endParaRPr lang="en-GB"/>
          </a:p>
          <a:p>
            <a:r>
              <a:rPr lang="en-GB"/>
              <a:t> </a:t>
            </a:r>
            <a:r>
              <a:rPr lang="en-GB">
                <a:ea typeface="+mn-lt"/>
                <a:cs typeface="+mn-lt"/>
              </a:rPr>
              <a:t>3° Presentation on how the system works for the emotion recognition: </a:t>
            </a:r>
            <a:endParaRPr lang="fr-FR">
              <a:ea typeface="+mn-lt"/>
              <a:cs typeface="+mn-lt"/>
            </a:endParaRPr>
          </a:p>
          <a:p>
            <a:r>
              <a:rPr lang="en-GB" u="sng">
                <a:ea typeface="+mn-lt"/>
                <a:cs typeface="+mn-lt"/>
                <a:hlinkClick r:id="rId5"/>
              </a:rPr>
              <a:t>https://towardsdatascience.com/face-detection-recognition-and-emotion-detection-in-8-lines-of-code-b2ce32d4d5de</a:t>
            </a:r>
            <a:r>
              <a:rPr lang="en-GB">
                <a:ea typeface="+mn-lt"/>
                <a:cs typeface="+mn-lt"/>
              </a:rPr>
              <a:t> </a:t>
            </a:r>
            <a:endParaRPr lang="en-GB"/>
          </a:p>
          <a:p>
            <a:endParaRPr lang="en-GB"/>
          </a:p>
          <a:p>
            <a:r>
              <a:rPr lang="en-GB"/>
              <a:t>4 °Forum Python </a:t>
            </a:r>
            <a:endParaRPr lang="fr-FR"/>
          </a:p>
          <a:p>
            <a:r>
              <a:rPr lang="en-GB" u="sng">
                <a:hlinkClick r:id="rId6"/>
              </a:rPr>
              <a:t>https://openclassrooms.com/forum/categorie/langage-python</a:t>
            </a:r>
            <a:r>
              <a:rPr lang="en-GB"/>
              <a:t> </a:t>
            </a:r>
            <a:endParaRPr lang="fr-FR"/>
          </a:p>
          <a:p>
            <a:endParaRPr lang="en-GB"/>
          </a:p>
          <a:p>
            <a:r>
              <a:rPr lang="en-GB">
                <a:ea typeface="+mn-lt"/>
                <a:cs typeface="+mn-lt"/>
              </a:rPr>
              <a:t>5°Link for making Windows talk</a:t>
            </a:r>
          </a:p>
          <a:p>
            <a:r>
              <a:rPr lang="en-GB" u="sng">
                <a:ea typeface="+mn-lt"/>
                <a:cs typeface="+mn-lt"/>
                <a:hlinkClick r:id="rId7"/>
              </a:rPr>
              <a:t>https://penseeartificielle.fr/tp-reconnaissance-faciale/</a:t>
            </a:r>
            <a:endParaRPr lang="en-GB">
              <a:ea typeface="+mn-lt"/>
              <a:cs typeface="+mn-lt"/>
            </a:endParaRPr>
          </a:p>
          <a:p>
            <a:pPr marL="285750" indent="-285750">
              <a:buFontTx/>
              <a:buChar char="-"/>
            </a:pPr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DF5C113-0F5F-44FD-8DED-AAE0A107574A}"/>
              </a:ext>
            </a:extLst>
          </p:cNvPr>
          <p:cNvSpPr txBox="1"/>
          <p:nvPr/>
        </p:nvSpPr>
        <p:spPr>
          <a:xfrm>
            <a:off x="224155" y="6385560"/>
            <a:ext cx="9011285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400">
                <a:solidFill>
                  <a:schemeClr val="bg1"/>
                </a:solidFill>
              </a:rPr>
              <a:t>Introduction</a:t>
            </a:r>
            <a:r>
              <a:rPr lang="en-GB" sz="1400" b="1">
                <a:solidFill>
                  <a:schemeClr val="bg1"/>
                </a:solidFill>
              </a:rPr>
              <a:t> </a:t>
            </a:r>
            <a:r>
              <a:rPr lang="en-GB" sz="1400">
                <a:solidFill>
                  <a:schemeClr val="bg1"/>
                </a:solidFill>
                <a:ea typeface="+mn-lt"/>
                <a:cs typeface="+mn-lt"/>
              </a:rPr>
              <a:t>–</a:t>
            </a:r>
            <a:r>
              <a:rPr lang="en-GB" sz="1400" b="1">
                <a:solidFill>
                  <a:schemeClr val="bg1"/>
                </a:solidFill>
              </a:rPr>
              <a:t> </a:t>
            </a:r>
            <a:r>
              <a:rPr lang="en-GB" sz="1400">
                <a:solidFill>
                  <a:schemeClr val="bg1"/>
                </a:solidFill>
              </a:rPr>
              <a:t>Description of the project –</a:t>
            </a:r>
            <a:r>
              <a:rPr lang="en-GB" sz="1400" b="1">
                <a:solidFill>
                  <a:schemeClr val="bg1"/>
                </a:solidFill>
              </a:rPr>
              <a:t> </a:t>
            </a:r>
            <a:r>
              <a:rPr lang="en-GB" sz="1400">
                <a:solidFill>
                  <a:schemeClr val="bg1"/>
                </a:solidFill>
              </a:rPr>
              <a:t>Process –</a:t>
            </a:r>
            <a:r>
              <a:rPr lang="en-GB" sz="1400" b="1">
                <a:solidFill>
                  <a:schemeClr val="bg1"/>
                </a:solidFill>
              </a:rPr>
              <a:t> </a:t>
            </a:r>
            <a:r>
              <a:rPr lang="en-GB" sz="1400">
                <a:solidFill>
                  <a:schemeClr val="bg1"/>
                </a:solidFill>
              </a:rPr>
              <a:t>Planning – </a:t>
            </a:r>
            <a:r>
              <a:rPr lang="en-GB" sz="1400" b="1">
                <a:solidFill>
                  <a:schemeClr val="bg1"/>
                </a:solidFill>
              </a:rPr>
              <a:t>State of art</a:t>
            </a:r>
            <a:r>
              <a:rPr lang="en-GB" sz="1400">
                <a:solidFill>
                  <a:schemeClr val="bg1"/>
                </a:solidFill>
              </a:rPr>
              <a:t> </a:t>
            </a:r>
            <a:r>
              <a:rPr lang="en-GB" sz="1400">
                <a:solidFill>
                  <a:schemeClr val="bg1"/>
                </a:solidFill>
                <a:ea typeface="+mn-lt"/>
                <a:cs typeface="+mn-lt"/>
              </a:rPr>
              <a:t>– </a:t>
            </a:r>
            <a:r>
              <a:rPr lang="en-GB" sz="140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015892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9FBC81E-556C-4A59-98B8-16529CFF0C8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215947" cy="461665"/>
          </a:xfrm>
        </p:spPr>
        <p:txBody>
          <a:bodyPr vert="horz" lIns="91440" tIns="45720" rIns="91440" bIns="45720" anchor="t">
            <a:normAutofit/>
          </a:bodyPr>
          <a:lstStyle/>
          <a:p>
            <a:pPr marL="0" indent="0">
              <a:buNone/>
            </a:pPr>
            <a:r>
              <a:rPr lang="fr-FR" sz="2400" i="1">
                <a:solidFill>
                  <a:schemeClr val="tx1">
                    <a:lumMod val="85000"/>
                    <a:lumOff val="15000"/>
                  </a:schemeClr>
                </a:solidFill>
              </a:rPr>
              <a:t>State of art 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980F62E-62D5-4787-B415-6087BCF704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52" y="160337"/>
            <a:ext cx="1099009" cy="1099009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4B33D-EE6E-46D2-8F0B-21D0E2351F2A}" type="slidenum">
              <a:rPr lang="fr-BE" smtClean="0"/>
              <a:t>9</a:t>
            </a:fld>
            <a:endParaRPr lang="fr-BE"/>
          </a:p>
        </p:txBody>
      </p:sp>
      <p:sp>
        <p:nvSpPr>
          <p:cNvPr id="9" name="AutoShape 2" descr="Intradel - Halte au gaspillage alimentair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11" name="AutoShape 4" descr="Intradel - Halte au gaspillage alimentair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F283D6-99F1-A646-8CAC-D5E4167A06A6}"/>
              </a:ext>
            </a:extLst>
          </p:cNvPr>
          <p:cNvSpPr/>
          <p:nvPr/>
        </p:nvSpPr>
        <p:spPr>
          <a:xfrm>
            <a:off x="3063413" y="430856"/>
            <a:ext cx="30171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/>
              <a:t>Intelligent system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6DD37BC-3CA4-4921-844F-D2ACE25A803C}"/>
              </a:ext>
            </a:extLst>
          </p:cNvPr>
          <p:cNvSpPr txBox="1"/>
          <p:nvPr/>
        </p:nvSpPr>
        <p:spPr>
          <a:xfrm>
            <a:off x="224155" y="6385560"/>
            <a:ext cx="9011285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400">
                <a:solidFill>
                  <a:schemeClr val="bg1"/>
                </a:solidFill>
              </a:rPr>
              <a:t>Introduction</a:t>
            </a:r>
            <a:r>
              <a:rPr lang="en-GB" sz="1400" b="1">
                <a:solidFill>
                  <a:schemeClr val="bg1"/>
                </a:solidFill>
              </a:rPr>
              <a:t> </a:t>
            </a:r>
            <a:r>
              <a:rPr lang="en-GB" sz="1400">
                <a:solidFill>
                  <a:schemeClr val="bg1"/>
                </a:solidFill>
                <a:ea typeface="+mn-lt"/>
                <a:cs typeface="+mn-lt"/>
              </a:rPr>
              <a:t>–</a:t>
            </a:r>
            <a:r>
              <a:rPr lang="en-GB" sz="1400" b="1">
                <a:solidFill>
                  <a:schemeClr val="bg1"/>
                </a:solidFill>
              </a:rPr>
              <a:t> </a:t>
            </a:r>
            <a:r>
              <a:rPr lang="en-GB" sz="1400">
                <a:solidFill>
                  <a:schemeClr val="bg1"/>
                </a:solidFill>
              </a:rPr>
              <a:t>Description of the project –</a:t>
            </a:r>
            <a:r>
              <a:rPr lang="en-GB" sz="1400" b="1">
                <a:solidFill>
                  <a:schemeClr val="bg1"/>
                </a:solidFill>
              </a:rPr>
              <a:t> </a:t>
            </a:r>
            <a:r>
              <a:rPr lang="en-GB" sz="1400">
                <a:solidFill>
                  <a:schemeClr val="bg1"/>
                </a:solidFill>
              </a:rPr>
              <a:t>Process –</a:t>
            </a:r>
            <a:r>
              <a:rPr lang="en-GB" sz="1400" b="1">
                <a:solidFill>
                  <a:schemeClr val="bg1"/>
                </a:solidFill>
              </a:rPr>
              <a:t> </a:t>
            </a:r>
            <a:r>
              <a:rPr lang="en-GB" sz="1400">
                <a:solidFill>
                  <a:schemeClr val="bg1"/>
                </a:solidFill>
              </a:rPr>
              <a:t>Planning – </a:t>
            </a:r>
            <a:r>
              <a:rPr lang="en-GB" sz="1400" b="1">
                <a:solidFill>
                  <a:schemeClr val="bg1"/>
                </a:solidFill>
              </a:rPr>
              <a:t>State of art</a:t>
            </a:r>
            <a:r>
              <a:rPr lang="en-GB" sz="1400">
                <a:solidFill>
                  <a:schemeClr val="bg1"/>
                </a:solidFill>
              </a:rPr>
              <a:t> </a:t>
            </a:r>
            <a:r>
              <a:rPr lang="en-GB" sz="1400">
                <a:solidFill>
                  <a:schemeClr val="bg1"/>
                </a:solidFill>
                <a:ea typeface="+mn-lt"/>
                <a:cs typeface="+mn-lt"/>
              </a:rPr>
              <a:t>– </a:t>
            </a:r>
            <a:r>
              <a:rPr lang="en-GB" sz="140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6BB35DC-6A72-4B51-B81A-A333A10AAD5D}"/>
              </a:ext>
            </a:extLst>
          </p:cNvPr>
          <p:cNvSpPr txBox="1"/>
          <p:nvPr/>
        </p:nvSpPr>
        <p:spPr>
          <a:xfrm>
            <a:off x="303013" y="2036775"/>
            <a:ext cx="8119534" cy="15081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solidFill>
                  <a:schemeClr val="tx2"/>
                </a:solidFill>
                <a:latin typeface="Georgia"/>
              </a:rPr>
              <a:t>Code</a:t>
            </a:r>
          </a:p>
          <a:p>
            <a:endParaRPr lang="en" sz="2400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endParaRPr lang="en" sz="2400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endParaRPr lang="en" sz="2000">
              <a:solidFill>
                <a:schemeClr val="tx2"/>
              </a:solidFill>
              <a:latin typeface="Georgia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148DCB4-EF41-449C-A10E-890DFCCB1EB5}"/>
              </a:ext>
            </a:extLst>
          </p:cNvPr>
          <p:cNvSpPr txBox="1"/>
          <p:nvPr/>
        </p:nvSpPr>
        <p:spPr>
          <a:xfrm>
            <a:off x="359458" y="3701885"/>
            <a:ext cx="6271427" cy="15081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solidFill>
                  <a:schemeClr val="tx2"/>
                </a:solidFill>
                <a:latin typeface="Georgia"/>
              </a:rPr>
              <a:t>Interface</a:t>
            </a:r>
          </a:p>
          <a:p>
            <a:endParaRPr lang="en" sz="2400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endParaRPr lang="en" sz="2400">
              <a:solidFill>
                <a:schemeClr val="tx2"/>
              </a:solidFill>
              <a:latin typeface="Georgia"/>
            </a:endParaRPr>
          </a:p>
          <a:p>
            <a:pPr marL="285750" indent="-285750">
              <a:buFont typeface="Arial"/>
              <a:buChar char="•"/>
            </a:pPr>
            <a:endParaRPr lang="en" sz="2000">
              <a:solidFill>
                <a:schemeClr val="tx2"/>
              </a:solidFill>
              <a:latin typeface="Georgia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52841C7C-6361-44F4-A9CB-B334968DFAAF}"/>
              </a:ext>
            </a:extLst>
          </p:cNvPr>
          <p:cNvSpPr txBox="1"/>
          <p:nvPr/>
        </p:nvSpPr>
        <p:spPr>
          <a:xfrm>
            <a:off x="265289" y="4131733"/>
            <a:ext cx="8923866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hlinkClick r:id="rId4"/>
              </a:rPr>
              <a:t>https://vincent.developpez.com/cours-tutoriels/python/tkinter/apprendre-creer-interface-graphique-tkinter-python-3/#:~:text=Pour%20cr%C3%A9er%20une%20interface%20graphique,que%20des%20clics%20de%20souris</a:t>
            </a:r>
            <a:r>
              <a:rPr lang="en-US"/>
              <a:t>.</a:t>
            </a:r>
          </a:p>
          <a:p>
            <a:endParaRPr lang="en-US"/>
          </a:p>
          <a:p>
            <a:r>
              <a:rPr lang="en-US">
                <a:ea typeface="+mn-lt"/>
                <a:cs typeface="+mn-lt"/>
                <a:hlinkClick r:id="rId5"/>
              </a:rPr>
              <a:t>https://www.youtube.com/watch?v=N4M4W7JPOL4</a:t>
            </a:r>
            <a:endParaRPr lang="en-US">
              <a:ea typeface="+mn-lt"/>
              <a:cs typeface="+mn-lt"/>
            </a:endParaRPr>
          </a:p>
          <a:p>
            <a:endParaRPr lang="en-US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FEA0D31-14D1-4240-AC60-7FF0CE5206C3}"/>
              </a:ext>
            </a:extLst>
          </p:cNvPr>
          <p:cNvSpPr txBox="1"/>
          <p:nvPr/>
        </p:nvSpPr>
        <p:spPr>
          <a:xfrm>
            <a:off x="312148" y="2559808"/>
            <a:ext cx="830723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  <a:hlinkClick r:id="rId6"/>
              </a:rPr>
              <a:t>https://github.com/priya-dwivedi/face_and_emotion_detection/blob/master/src/EmotionDetector_v2.ipynb</a:t>
            </a:r>
            <a:endParaRPr lang="fr-FR">
              <a:ea typeface="+mn-lt"/>
              <a:cs typeface="+mn-lt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387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vil">
  <a:themeElements>
    <a:clrScheme name="Angle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Civil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ivil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</Template>
  <Application>Microsoft Office PowerPoint</Application>
  <PresentationFormat>On-screen Show (4:3)</PresentationFormat>
  <Slides>11</Slides>
  <Notes>11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Civil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Windows User</dc:creator>
  <cp:revision>1</cp:revision>
  <dcterms:created xsi:type="dcterms:W3CDTF">2020-10-22T14:48:36Z</dcterms:created>
  <dcterms:modified xsi:type="dcterms:W3CDTF">2021-03-15T21:45:11Z</dcterms:modified>
</cp:coreProperties>
</file>

<file path=docProps/thumbnail.jpeg>
</file>